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32"/>
  </p:notesMasterIdLst>
  <p:sldIdLst>
    <p:sldId id="277" r:id="rId2"/>
    <p:sldId id="256" r:id="rId3"/>
    <p:sldId id="257" r:id="rId4"/>
    <p:sldId id="258" r:id="rId5"/>
    <p:sldId id="294" r:id="rId6"/>
    <p:sldId id="259" r:id="rId7"/>
    <p:sldId id="260" r:id="rId8"/>
    <p:sldId id="261" r:id="rId9"/>
    <p:sldId id="262" r:id="rId10"/>
    <p:sldId id="263" r:id="rId11"/>
    <p:sldId id="264" r:id="rId12"/>
    <p:sldId id="290" r:id="rId13"/>
    <p:sldId id="291" r:id="rId14"/>
    <p:sldId id="292" r:id="rId15"/>
    <p:sldId id="268" r:id="rId16"/>
    <p:sldId id="269" r:id="rId17"/>
    <p:sldId id="270" r:id="rId18"/>
    <p:sldId id="272" r:id="rId19"/>
    <p:sldId id="273" r:id="rId20"/>
    <p:sldId id="275" r:id="rId21"/>
    <p:sldId id="276" r:id="rId22"/>
    <p:sldId id="280" r:id="rId23"/>
    <p:sldId id="281" r:id="rId24"/>
    <p:sldId id="282" r:id="rId25"/>
    <p:sldId id="283" r:id="rId26"/>
    <p:sldId id="284" r:id="rId27"/>
    <p:sldId id="285" r:id="rId28"/>
    <p:sldId id="286" r:id="rId29"/>
    <p:sldId id="287" r:id="rId30"/>
    <p:sldId id="274" r:id="rId3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3366FF"/>
    <a:srgbClr val="99FF99"/>
    <a:srgbClr val="000000"/>
    <a:srgbClr val="FF0066"/>
    <a:srgbClr val="FFFF66"/>
    <a:srgbClr val="33CC33"/>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8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3D5BB-795E-43A4-B08F-0774968FC5D2}" type="datetimeFigureOut">
              <a:rPr lang="tr-TR" smtClean="0"/>
              <a:pPr/>
              <a:t>13.11.2015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3A4AA-EBEF-4E84-B6EB-D5D2921E2249}"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5612703-AB33-4A01-BAA0-A93621942694}" type="slidenum">
              <a:rPr lang="tr-TR" smtClean="0"/>
              <a:pPr/>
              <a:t>‹#›</a:t>
            </a:fld>
            <a:endParaRPr lang="tr-T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0E88EF4-03B7-43FE-B139-74124C349FE1}" type="slidenum">
              <a:rPr lang="tr-TR" smtClean="0"/>
              <a:pPr/>
              <a:t>‹#›</a:t>
            </a:fld>
            <a:endParaRPr lang="tr-TR"/>
          </a:p>
        </p:txBody>
      </p:sp>
    </p:spTree>
  </p:cSld>
  <p:clrMapOvr>
    <a:masterClrMapping/>
  </p:clrMapOvr>
  <p:transition>
    <p:comb/>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C26C72E-52CD-44CF-9A0B-FB1A3EB6F35C}" type="slidenum">
              <a:rPr lang="tr-TR" smtClean="0"/>
              <a:pPr/>
              <a:t>‹#›</a:t>
            </a:fld>
            <a:endParaRPr lang="tr-TR"/>
          </a:p>
        </p:txBody>
      </p:sp>
    </p:spTree>
  </p:cSld>
  <p:clrMapOvr>
    <a:masterClrMapping/>
  </p:clrMapOvr>
  <p:transition>
    <p:comb/>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8400"/>
            <a:ext cx="2133600" cy="457200"/>
          </a:xfrm>
        </p:spPr>
        <p:txBody>
          <a:bodyPr/>
          <a:lstStyle>
            <a:lvl1pPr>
              <a:defRPr/>
            </a:lvl1pPr>
          </a:lstStyle>
          <a:p>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8400"/>
            <a:ext cx="2133600" cy="457200"/>
          </a:xfrm>
        </p:spPr>
        <p:txBody>
          <a:bodyPr/>
          <a:lstStyle>
            <a:lvl1pPr>
              <a:defRPr/>
            </a:lvl1pPr>
          </a:lstStyle>
          <a:p>
            <a:fld id="{155F72DD-31BF-4E49-8D74-DCF9D91997B6}" type="slidenum">
              <a:rPr lang="tr-TR"/>
              <a:pPr/>
              <a:t>‹#›</a:t>
            </a:fld>
            <a:endParaRPr lang="tr-TR"/>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808B4FED-0351-4B2E-8264-E46AFA1685A5}" type="slidenum">
              <a:rPr lang="tr-TR" smtClean="0"/>
              <a:pPr/>
              <a:t>‹#›</a:t>
            </a:fld>
            <a:endParaRPr lang="tr-TR"/>
          </a:p>
        </p:txBody>
      </p:sp>
    </p:spTree>
  </p:cSld>
  <p:clrMapOvr>
    <a:masterClrMapping/>
  </p:clrMapOvr>
  <p:transition>
    <p:comb/>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062AAEB9-B9AB-4A92-B68F-8C292DDD7061}"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transition>
    <p:comb/>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CF9B9969-D793-4D36-B4DF-CA286AE1F7A8}" type="slidenum">
              <a:rPr lang="tr-TR" smtClean="0"/>
              <a:pPr/>
              <a:t>‹#›</a:t>
            </a:fld>
            <a:endParaRPr lang="tr-TR"/>
          </a:p>
        </p:txBody>
      </p:sp>
    </p:spTree>
  </p:cSld>
  <p:clrMapOvr>
    <a:masterClrMapping/>
  </p:clrMapOvr>
  <p:transition>
    <p:comb/>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955E33A5-2FB7-4F7D-85A4-0A309670A11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D7081E5-8B5C-479F-9CAA-91F3F4E1DFD5}" type="slidenum">
              <a:rPr lang="tr-TR" smtClean="0"/>
              <a:pPr/>
              <a:t>‹#›</a:t>
            </a:fld>
            <a:endParaRPr lang="tr-TR"/>
          </a:p>
        </p:txBody>
      </p:sp>
    </p:spTree>
  </p:cSld>
  <p:clrMapOvr>
    <a:masterClrMapping/>
  </p:clrMapOvr>
  <p:transition>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E587DC6D-E37A-4053-8705-B8B9596E10F5}" type="slidenum">
              <a:rPr lang="tr-TR" smtClean="0"/>
              <a:pPr/>
              <a:t>‹#›</a:t>
            </a:fld>
            <a:endParaRPr lang="tr-TR"/>
          </a:p>
        </p:txBody>
      </p:sp>
    </p:spTree>
  </p:cSld>
  <p:clrMapOvr>
    <a:masterClrMapping/>
  </p:clrMapOvr>
  <p:transition>
    <p:comb/>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A86C62B4-8AED-4662-9F86-6E553121E63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p:comb/>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42F56697-5BC3-4B6E-B760-03ADD7AB25A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p:comb/>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5B714DF-C25D-4AA9-A65A-4B91D8E0E8E3}"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800" decel="100000"/>
                                        <p:tgtEl>
                                          <p:spTgt spid="22"/>
                                        </p:tgtEl>
                                      </p:cBhvr>
                                    </p:animEffect>
                                    <p:anim calcmode="lin" valueType="num">
                                      <p:cBhvr>
                                        <p:cTn id="8" dur="800" decel="100000" fill="hold"/>
                                        <p:tgtEl>
                                          <p:spTgt spid="22"/>
                                        </p:tgtEl>
                                        <p:attrNameLst>
                                          <p:attrName>style.rotation</p:attrName>
                                        </p:attrNameLst>
                                      </p:cBhvr>
                                      <p:tavLst>
                                        <p:tav tm="0">
                                          <p:val>
                                            <p:fltVal val="-90"/>
                                          </p:val>
                                        </p:tav>
                                        <p:tav tm="100000">
                                          <p:val>
                                            <p:fltVal val="0"/>
                                          </p:val>
                                        </p:tav>
                                      </p:tavLst>
                                    </p:anim>
                                    <p:anim calcmode="lin" valueType="num">
                                      <p:cBhvr>
                                        <p:cTn id="9" dur="800" decel="100000" fill="hold"/>
                                        <p:tgtEl>
                                          <p:spTgt spid="22"/>
                                        </p:tgtEl>
                                        <p:attrNameLst>
                                          <p:attrName>ppt_x</p:attrName>
                                        </p:attrNameLst>
                                      </p:cBhvr>
                                      <p:tavLst>
                                        <p:tav tm="0">
                                          <p:val>
                                            <p:strVal val="#ppt_x+0.4"/>
                                          </p:val>
                                        </p:tav>
                                        <p:tav tm="100000">
                                          <p:val>
                                            <p:strVal val="#ppt_x-0.05"/>
                                          </p:val>
                                        </p:tav>
                                      </p:tavLst>
                                    </p:anim>
                                    <p:anim calcmode="lin" valueType="num">
                                      <p:cBhvr>
                                        <p:cTn id="10" dur="800" decel="100000" fill="hold"/>
                                        <p:tgtEl>
                                          <p:spTgt spid="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1000"/>
                                        <p:tgtEl>
                                          <p:spTgt spid="13">
                                            <p:txEl>
                                              <p:pRg st="1" end="1"/>
                                            </p:txEl>
                                          </p:spTgt>
                                        </p:tgtEl>
                                      </p:cBhvr>
                                    </p:animEffect>
                                    <p:anim calcmode="lin" valueType="num">
                                      <p:cBhvr>
                                        <p:cTn id="2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1000"/>
                                        <p:tgtEl>
                                          <p:spTgt spid="13">
                                            <p:txEl>
                                              <p:pRg st="2" end="2"/>
                                            </p:txEl>
                                          </p:spTgt>
                                        </p:tgtEl>
                                      </p:cBhvr>
                                    </p:animEffect>
                                    <p:anim calcmode="lin" valueType="num">
                                      <p:cBhvr>
                                        <p:cTn id="2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1000"/>
                                        <p:tgtEl>
                                          <p:spTgt spid="13">
                                            <p:txEl>
                                              <p:pRg st="3" end="3"/>
                                            </p:txEl>
                                          </p:spTgt>
                                        </p:tgtEl>
                                      </p:cBhvr>
                                    </p:animEffect>
                                    <p:anim calcmode="lin" valueType="num">
                                      <p:cBhvr>
                                        <p:cTn id="33"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fade">
                                      <p:cBhvr>
                                        <p:cTn id="37" dur="1000"/>
                                        <p:tgtEl>
                                          <p:spTgt spid="13">
                                            <p:txEl>
                                              <p:pRg st="4" end="4"/>
                                            </p:txEl>
                                          </p:spTgt>
                                        </p:tgtEl>
                                      </p:cBhvr>
                                    </p:animEffect>
                                    <p:anim calcmode="lin" valueType="num">
                                      <p:cBhvr>
                                        <p:cTn id="38"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WordArt 2"/>
          <p:cNvSpPr>
            <a:spLocks noChangeArrowheads="1" noChangeShapeType="1" noTextEdit="1"/>
          </p:cNvSpPr>
          <p:nvPr/>
        </p:nvSpPr>
        <p:spPr bwMode="auto">
          <a:xfrm>
            <a:off x="2411413" y="333375"/>
            <a:ext cx="4464050" cy="1152525"/>
          </a:xfrm>
          <a:prstGeom prst="rect">
            <a:avLst/>
          </a:prstGeom>
        </p:spPr>
        <p:txBody>
          <a:bodyPr wrap="none" fromWordArt="1">
            <a:prstTxWarp prst="textPlain">
              <a:avLst>
                <a:gd name="adj" fmla="val 50000"/>
              </a:avLst>
            </a:prstTxWarp>
          </a:bodyPr>
          <a:lstStyle/>
          <a:p>
            <a:pPr algn="ctr"/>
            <a:r>
              <a:rPr lang="tr-TR" sz="3600" i="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Hazırlayan:</a:t>
            </a:r>
            <a:endParaRPr lang="tr-TR" sz="3600" i="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77827" name="WordArt 3" descr="Su damlaları"/>
          <p:cNvSpPr>
            <a:spLocks noChangeArrowheads="1" noChangeShapeType="1" noTextEdit="1"/>
          </p:cNvSpPr>
          <p:nvPr/>
        </p:nvSpPr>
        <p:spPr bwMode="auto">
          <a:xfrm>
            <a:off x="1908175" y="1989138"/>
            <a:ext cx="4968875" cy="3529012"/>
          </a:xfrm>
          <a:prstGeom prst="rect">
            <a:avLst/>
          </a:prstGeom>
        </p:spPr>
        <p:txBody>
          <a:bodyPr wrap="none" fromWordArt="1">
            <a:prstTxWarp prst="textPlain">
              <a:avLst>
                <a:gd name="adj" fmla="val 50000"/>
              </a:avLst>
            </a:prstTxWarp>
          </a:bodyPr>
          <a:lstStyle/>
          <a:p>
            <a:pPr algn="ctr"/>
            <a:r>
              <a:rPr lang="tr-TR" sz="3600" kern="10" dirty="0" smtClean="0">
                <a:ln w="9525">
                  <a:noFill/>
                  <a:round/>
                  <a:headEnd/>
                  <a:tailEnd/>
                </a:ln>
                <a:blipFill dpi="0" rotWithShape="1">
                  <a:blip r:embed="rId2"/>
                  <a:srcRect/>
                  <a:tile tx="0" ty="0" sx="100000" sy="100000" flip="none" algn="tl"/>
                </a:blipFill>
                <a:effectLst>
                  <a:outerShdw dist="35921" dir="2700000" algn="ctr" rotWithShape="0">
                    <a:srgbClr val="C0C0C0">
                      <a:alpha val="80000"/>
                    </a:srgbClr>
                  </a:outerShdw>
                </a:effectLst>
                <a:latin typeface="Garamond" pitchFamily="18" charset="0"/>
              </a:rPr>
              <a:t>Yavuz ÖCAL </a:t>
            </a:r>
            <a:endParaRPr lang="tr-TR" sz="3600" kern="10" dirty="0">
              <a:ln w="9525">
                <a:noFill/>
                <a:round/>
                <a:headEnd/>
                <a:tailEnd/>
              </a:ln>
              <a:blipFill dpi="0" rotWithShape="1">
                <a:blip r:embed="rId2"/>
                <a:srcRect/>
                <a:tile tx="0" ty="0" sx="100000" sy="100000" flip="none" algn="tl"/>
              </a:blipFill>
              <a:effectLst>
                <a:outerShdw dist="35921" dir="2700000" algn="ctr" rotWithShape="0">
                  <a:srgbClr val="C0C0C0">
                    <a:alpha val="80000"/>
                  </a:srgbClr>
                </a:outerShdw>
              </a:effectLst>
              <a:latin typeface="Garamond" pitchFamily="18" charset="0"/>
            </a:endParaRPr>
          </a:p>
        </p:txBody>
      </p:sp>
      <p:sp>
        <p:nvSpPr>
          <p:cNvPr id="4" name="3 Slayt Numarası Yer Tutucusu"/>
          <p:cNvSpPr>
            <a:spLocks noGrp="1"/>
          </p:cNvSpPr>
          <p:nvPr>
            <p:ph type="sldNum" sz="quarter" idx="12"/>
          </p:nvPr>
        </p:nvSpPr>
        <p:spPr/>
        <p:txBody>
          <a:bodyPr/>
          <a:lstStyle/>
          <a:p>
            <a:fld id="{808B4FED-0351-4B2E-8264-E46AFA1685A5}" type="slidenum">
              <a:rPr lang="tr-TR" smtClean="0"/>
              <a:pPr/>
              <a:t>1</a:t>
            </a:fld>
            <a:endParaRPr lang="tr-TR"/>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tr-TR" b="0">
                <a:solidFill>
                  <a:srgbClr val="99FF99"/>
                </a:solidFill>
              </a:rPr>
              <a:t>3-OLUMSUZ DÜŞÜNCELER</a:t>
            </a:r>
          </a:p>
        </p:txBody>
      </p:sp>
      <p:sp>
        <p:nvSpPr>
          <p:cNvPr id="9219" name="Rectangle 3"/>
          <p:cNvSpPr>
            <a:spLocks noGrp="1" noChangeArrowheads="1"/>
          </p:cNvSpPr>
          <p:nvPr>
            <p:ph idx="1"/>
          </p:nvPr>
        </p:nvSpPr>
        <p:spPr>
          <a:xfrm>
            <a:off x="457200" y="1196975"/>
            <a:ext cx="8229600" cy="4929188"/>
          </a:xfrm>
        </p:spPr>
        <p:txBody>
          <a:bodyPr/>
          <a:lstStyle/>
          <a:p>
            <a:pPr algn="ctr">
              <a:buFont typeface="Wingdings" pitchFamily="2" charset="2"/>
              <a:buNone/>
            </a:pPr>
            <a:r>
              <a:rPr lang="tr-TR" sz="2800" b="1">
                <a:solidFill>
                  <a:srgbClr val="FFFFFF"/>
                </a:solidFill>
              </a:rPr>
              <a:t>Sürekli olarak olumsuz ihtimallere yoğunlaşma</a:t>
            </a:r>
          </a:p>
          <a:p>
            <a:pPr algn="ctr">
              <a:buFont typeface="Wingdings" pitchFamily="2" charset="2"/>
              <a:buNone/>
            </a:pPr>
            <a:endParaRPr lang="tr-TR" sz="2800" b="1">
              <a:solidFill>
                <a:srgbClr val="FFFFFF"/>
              </a:solidFill>
            </a:endParaRPr>
          </a:p>
          <a:p>
            <a:pPr>
              <a:buClr>
                <a:srgbClr val="FF0000"/>
              </a:buClr>
              <a:buFont typeface="Wingdings" pitchFamily="2" charset="2"/>
              <a:buChar char="ü"/>
            </a:pPr>
            <a:r>
              <a:rPr lang="tr-TR" sz="2800" b="1">
                <a:solidFill>
                  <a:srgbClr val="FFFFFF"/>
                </a:solidFill>
              </a:rPr>
              <a:t>İyi bir hazırlık süreci geçirmiş olmasına rağmen, hazırlıksız olduğu düşüncesi</a:t>
            </a:r>
          </a:p>
          <a:p>
            <a:pPr>
              <a:buClr>
                <a:srgbClr val="FF0000"/>
              </a:buClr>
              <a:buFont typeface="Wingdings" pitchFamily="2" charset="2"/>
              <a:buChar char="ü"/>
            </a:pPr>
            <a:r>
              <a:rPr lang="tr-TR" sz="2800" b="1">
                <a:solidFill>
                  <a:srgbClr val="FFFFFF"/>
                </a:solidFill>
              </a:rPr>
              <a:t>Kazanamazsam, mahvolurum” gibi düşünceler</a:t>
            </a:r>
          </a:p>
          <a:p>
            <a:pPr>
              <a:buClr>
                <a:srgbClr val="FF0000"/>
              </a:buClr>
              <a:buFont typeface="Wingdings" pitchFamily="2" charset="2"/>
              <a:buChar char="ü"/>
            </a:pPr>
            <a:r>
              <a:rPr lang="tr-TR">
                <a:solidFill>
                  <a:srgbClr val="FFFFFF"/>
                </a:solidFill>
              </a:rPr>
              <a:t>Her an bir aksilik çıkabileceği endişesi</a:t>
            </a:r>
          </a:p>
          <a:p>
            <a:pPr lvl="1">
              <a:buClr>
                <a:srgbClr val="66FF33"/>
              </a:buClr>
              <a:buFontTx/>
              <a:buChar char="•"/>
            </a:pPr>
            <a:r>
              <a:rPr lang="tr-TR" sz="2600" b="1">
                <a:solidFill>
                  <a:srgbClr val="FFFFFF"/>
                </a:solidFill>
              </a:rPr>
              <a:t>Sınava yetişememe, hastalanma, kaza geçirme korkusu, sınavda tüm bildiklerimi unutursam</a:t>
            </a:r>
            <a:r>
              <a:rPr lang="tr-TR" sz="2600" b="1">
                <a:solidFill>
                  <a:srgbClr val="008000"/>
                </a:solidFill>
              </a:rPr>
              <a:t> …</a:t>
            </a:r>
          </a:p>
        </p:txBody>
      </p:sp>
      <p:sp>
        <p:nvSpPr>
          <p:cNvPr id="4" name="3 Slayt Numarası Yer Tutucusu"/>
          <p:cNvSpPr>
            <a:spLocks noGrp="1"/>
          </p:cNvSpPr>
          <p:nvPr>
            <p:ph type="sldNum" sz="quarter" idx="12"/>
          </p:nvPr>
        </p:nvSpPr>
        <p:spPr/>
        <p:txBody>
          <a:bodyPr/>
          <a:lstStyle/>
          <a:p>
            <a:fld id="{808B4FED-0351-4B2E-8264-E46AFA1685A5}" type="slidenum">
              <a:rPr lang="tr-TR" smtClean="0"/>
              <a:pPr/>
              <a:t>10</a:t>
            </a:fld>
            <a:endParaRPr lang="tr-TR"/>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922337"/>
          </a:xfrm>
        </p:spPr>
        <p:txBody>
          <a:bodyPr/>
          <a:lstStyle/>
          <a:p>
            <a:r>
              <a:rPr lang="tr-TR" sz="4000" b="0">
                <a:solidFill>
                  <a:srgbClr val="99FF99"/>
                </a:solidFill>
              </a:rPr>
              <a:t>4 -YAŞANMIŞ BAŞARISIZLIKLAR</a:t>
            </a:r>
          </a:p>
        </p:txBody>
      </p:sp>
      <p:sp>
        <p:nvSpPr>
          <p:cNvPr id="10243" name="Rectangle 3"/>
          <p:cNvSpPr>
            <a:spLocks noGrp="1" noChangeArrowheads="1"/>
          </p:cNvSpPr>
          <p:nvPr>
            <p:ph idx="1"/>
          </p:nvPr>
        </p:nvSpPr>
        <p:spPr>
          <a:xfrm>
            <a:off x="457200" y="1052513"/>
            <a:ext cx="8229600" cy="5073650"/>
          </a:xfrm>
        </p:spPr>
        <p:txBody>
          <a:bodyPr/>
          <a:lstStyle/>
          <a:p>
            <a:pPr algn="ctr">
              <a:buFont typeface="Wingdings" pitchFamily="2" charset="2"/>
              <a:buNone/>
            </a:pPr>
            <a:r>
              <a:rPr lang="tr-TR" dirty="0">
                <a:solidFill>
                  <a:srgbClr val="FFFFFF"/>
                </a:solidFill>
                <a:latin typeface="Tahoma" pitchFamily="34" charset="0"/>
              </a:rPr>
              <a:t>(Özgüven kaybına neden olan yaşantılar)</a:t>
            </a:r>
          </a:p>
          <a:p>
            <a:pPr algn="ctr">
              <a:buFont typeface="Wingdings" pitchFamily="2" charset="2"/>
              <a:buNone/>
            </a:pPr>
            <a:endParaRPr lang="tr-TR" dirty="0">
              <a:solidFill>
                <a:srgbClr val="FFFFFF"/>
              </a:solidFill>
              <a:latin typeface="Tahoma" pitchFamily="34" charset="0"/>
            </a:endParaRPr>
          </a:p>
          <a:p>
            <a:pPr algn="ctr">
              <a:buFont typeface="Wingdings" pitchFamily="2" charset="2"/>
              <a:buNone/>
            </a:pPr>
            <a:r>
              <a:rPr lang="tr-TR" sz="4000" dirty="0">
                <a:solidFill>
                  <a:schemeClr val="accent2"/>
                </a:solidFill>
              </a:rPr>
              <a:t>   </a:t>
            </a:r>
            <a:r>
              <a:rPr lang="tr-TR" sz="3600" dirty="0">
                <a:solidFill>
                  <a:srgbClr val="FFFFFF"/>
                </a:solidFill>
              </a:rPr>
              <a:t>Öğrencinin geçmiş yıllarda, özellikle sınavlarda  yaşadığı başarısızlıkları   </a:t>
            </a:r>
            <a:r>
              <a:rPr lang="tr-TR" sz="3600" dirty="0" smtClean="0">
                <a:solidFill>
                  <a:srgbClr val="FFFFFF"/>
                </a:solidFill>
              </a:rPr>
              <a:t>genelleyerek       YGS ’de </a:t>
            </a:r>
            <a:r>
              <a:rPr lang="tr-TR" sz="3600" dirty="0">
                <a:solidFill>
                  <a:srgbClr val="FFFFFF"/>
                </a:solidFill>
              </a:rPr>
              <a:t>de başarısız olacağını düşünmesi.</a:t>
            </a:r>
          </a:p>
          <a:p>
            <a:endParaRPr lang="tr-TR" sz="3600" dirty="0">
              <a:solidFill>
                <a:srgbClr val="FFFFFF"/>
              </a:solidFill>
            </a:endParaRPr>
          </a:p>
        </p:txBody>
      </p:sp>
      <p:sp>
        <p:nvSpPr>
          <p:cNvPr id="4" name="3 Slayt Numarası Yer Tutucusu"/>
          <p:cNvSpPr>
            <a:spLocks noGrp="1"/>
          </p:cNvSpPr>
          <p:nvPr>
            <p:ph type="sldNum" sz="quarter" idx="12"/>
          </p:nvPr>
        </p:nvSpPr>
        <p:spPr/>
        <p:txBody>
          <a:bodyPr/>
          <a:lstStyle/>
          <a:p>
            <a:fld id="{808B4FED-0351-4B2E-8264-E46AFA1685A5}" type="slidenum">
              <a:rPr lang="tr-TR" smtClean="0"/>
              <a:pPr/>
              <a:t>11</a:t>
            </a:fld>
            <a:endParaRPr lang="tr-TR"/>
          </a:p>
        </p:txBody>
      </p:sp>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pPr algn="ctr"/>
            <a:r>
              <a:rPr lang="tr-TR" sz="2800" b="1" dirty="0" smtClean="0">
                <a:solidFill>
                  <a:schemeClr val="hlink"/>
                </a:solidFill>
              </a:rPr>
              <a:t>KAYGI SONUCU ORGANİZMADA </a:t>
            </a:r>
            <a:br>
              <a:rPr lang="tr-TR" sz="2800" b="1" dirty="0" smtClean="0">
                <a:solidFill>
                  <a:schemeClr val="hlink"/>
                </a:solidFill>
              </a:rPr>
            </a:br>
            <a:r>
              <a:rPr lang="tr-TR" sz="2800" b="1" dirty="0" smtClean="0">
                <a:solidFill>
                  <a:schemeClr val="hlink"/>
                </a:solidFill>
              </a:rPr>
              <a:t>MEYDANA GELEN TEPKİLER</a:t>
            </a:r>
            <a:br>
              <a:rPr lang="tr-TR" sz="2800" b="1" dirty="0" smtClean="0">
                <a:solidFill>
                  <a:schemeClr val="hlink"/>
                </a:solidFill>
              </a:rPr>
            </a:br>
            <a:r>
              <a:rPr lang="tr-TR" sz="2800" b="1" dirty="0" smtClean="0">
                <a:solidFill>
                  <a:schemeClr val="hlink"/>
                </a:solidFill>
              </a:rPr>
              <a:t>            </a:t>
            </a:r>
            <a:r>
              <a:rPr lang="tr-TR" sz="2800" dirty="0" smtClean="0">
                <a:solidFill>
                  <a:srgbClr val="660066"/>
                </a:solidFill>
              </a:rPr>
              <a:t>FİZİKSEL BELİRTİLER</a:t>
            </a:r>
            <a:endParaRPr lang="tr-TR" sz="2800" dirty="0">
              <a:solidFill>
                <a:srgbClr val="660066"/>
              </a:solidFill>
            </a:endParaRPr>
          </a:p>
        </p:txBody>
      </p:sp>
      <p:sp>
        <p:nvSpPr>
          <p:cNvPr id="71687" name="Rectangle 7"/>
          <p:cNvSpPr>
            <a:spLocks noGrp="1" noChangeArrowheads="1"/>
          </p:cNvSpPr>
          <p:nvPr>
            <p:ph type="body" sz="half" idx="2"/>
          </p:nvPr>
        </p:nvSpPr>
        <p:spPr>
          <a:xfrm>
            <a:off x="3059113" y="1600200"/>
            <a:ext cx="5627687" cy="4852988"/>
          </a:xfrm>
        </p:spPr>
        <p:txBody>
          <a:bodyPr>
            <a:normAutofit lnSpcReduction="10000"/>
          </a:bodyPr>
          <a:lstStyle/>
          <a:p>
            <a:pPr lvl="1"/>
            <a:r>
              <a:rPr kumimoji="1" lang="tr-TR" b="1" dirty="0"/>
              <a:t>Midede gurultular</a:t>
            </a:r>
          </a:p>
          <a:p>
            <a:pPr lvl="1"/>
            <a:r>
              <a:rPr kumimoji="1" lang="tr-TR" b="1" dirty="0"/>
              <a:t>Kalp atışında hızlanma</a:t>
            </a:r>
          </a:p>
          <a:p>
            <a:pPr lvl="1"/>
            <a:r>
              <a:rPr kumimoji="1" lang="tr-TR" b="1" dirty="0"/>
              <a:t>Sesin titremesi</a:t>
            </a:r>
          </a:p>
          <a:p>
            <a:pPr lvl="1"/>
            <a:r>
              <a:rPr kumimoji="1" lang="tr-TR" b="1" dirty="0"/>
              <a:t>Ellerin terlemesi</a:t>
            </a:r>
          </a:p>
          <a:p>
            <a:pPr lvl="1"/>
            <a:r>
              <a:rPr kumimoji="1" lang="tr-TR" b="1" dirty="0"/>
              <a:t>Ağzın </a:t>
            </a:r>
            <a:r>
              <a:rPr kumimoji="1" lang="tr-TR" b="1" dirty="0" smtClean="0"/>
              <a:t>kuruması</a:t>
            </a:r>
          </a:p>
          <a:p>
            <a:pPr lvl="1"/>
            <a:r>
              <a:rPr kumimoji="1" lang="tr-TR" b="1" dirty="0" smtClean="0"/>
              <a:t>El </a:t>
            </a:r>
            <a:r>
              <a:rPr kumimoji="1" lang="tr-TR" b="1" dirty="0"/>
              <a:t>ve ayakların </a:t>
            </a:r>
            <a:r>
              <a:rPr kumimoji="1" lang="tr-TR" b="1" dirty="0" smtClean="0"/>
              <a:t>titremesi</a:t>
            </a:r>
          </a:p>
          <a:p>
            <a:pPr lvl="1"/>
            <a:r>
              <a:rPr lang="tr-TR" b="1" dirty="0" smtClean="0">
                <a:solidFill>
                  <a:srgbClr val="FFFFFF"/>
                </a:solidFill>
              </a:rPr>
              <a:t>Kan basıncının yükselmesi </a:t>
            </a:r>
          </a:p>
          <a:p>
            <a:pPr lvl="1"/>
            <a:r>
              <a:rPr lang="tr-TR" b="1" dirty="0" smtClean="0">
                <a:solidFill>
                  <a:srgbClr val="FFFFFF"/>
                </a:solidFill>
              </a:rPr>
              <a:t>Avuç içi terleme ve titreme hali</a:t>
            </a:r>
          </a:p>
          <a:p>
            <a:pPr lvl="1"/>
            <a:r>
              <a:rPr lang="tr-TR" b="1" dirty="0" smtClean="0">
                <a:solidFill>
                  <a:srgbClr val="FFFFFF"/>
                </a:solidFill>
              </a:rPr>
              <a:t>Solunum güçlüğü</a:t>
            </a:r>
          </a:p>
          <a:p>
            <a:pPr lvl="1"/>
            <a:r>
              <a:rPr lang="tr-TR" b="1" dirty="0" smtClean="0">
                <a:solidFill>
                  <a:srgbClr val="FFFFFF"/>
                </a:solidFill>
              </a:rPr>
              <a:t>Sindirim sistemi problemleri  (ishal, kabızlık, karın ağrısı vb.)</a:t>
            </a:r>
          </a:p>
          <a:p>
            <a:pPr lvl="1"/>
            <a:r>
              <a:rPr lang="tr-TR" b="1" dirty="0" smtClean="0">
                <a:solidFill>
                  <a:srgbClr val="FFFFFF"/>
                </a:solidFill>
              </a:rPr>
              <a:t>Baş ağrısı, baş dönmesi</a:t>
            </a:r>
            <a:r>
              <a:rPr lang="tr-TR" b="1" dirty="0" smtClean="0">
                <a:solidFill>
                  <a:schemeClr val="accent2"/>
                </a:solidFill>
              </a:rPr>
              <a:t> </a:t>
            </a:r>
            <a:endParaRPr lang="tr-TR" dirty="0" smtClean="0"/>
          </a:p>
          <a:p>
            <a:pPr lvl="1"/>
            <a:endParaRPr kumimoji="1" lang="tr-TR" b="1" dirty="0"/>
          </a:p>
          <a:p>
            <a:pPr lvl="1"/>
            <a:endParaRPr kumimoji="1" lang="tr-TR" sz="2800" dirty="0"/>
          </a:p>
          <a:p>
            <a:endParaRPr lang="tr-TR" sz="3200" dirty="0"/>
          </a:p>
        </p:txBody>
      </p:sp>
      <p:graphicFrame>
        <p:nvGraphicFramePr>
          <p:cNvPr id="71684" name="Object 4"/>
          <p:cNvGraphicFramePr>
            <a:graphicFrameLocks noChangeAspect="1"/>
          </p:cNvGraphicFramePr>
          <p:nvPr>
            <p:ph idx="4294967295"/>
          </p:nvPr>
        </p:nvGraphicFramePr>
        <p:xfrm>
          <a:off x="357158" y="1714488"/>
          <a:ext cx="2928938" cy="3384550"/>
        </p:xfrm>
        <a:graphic>
          <a:graphicData uri="http://schemas.openxmlformats.org/presentationml/2006/ole">
            <p:oleObj spid="_x0000_s1026" name="Clip" r:id="rId3" imgW="868680" imgH="1003680" progId="">
              <p:embed/>
            </p:oleObj>
          </a:graphicData>
        </a:graphic>
      </p:graphicFrame>
      <p:sp>
        <p:nvSpPr>
          <p:cNvPr id="5" name="4 Slayt Numarası Yer Tutucusu"/>
          <p:cNvSpPr>
            <a:spLocks noGrp="1"/>
          </p:cNvSpPr>
          <p:nvPr>
            <p:ph type="sldNum" sz="quarter" idx="12"/>
          </p:nvPr>
        </p:nvSpPr>
        <p:spPr/>
        <p:txBody>
          <a:bodyPr/>
          <a:lstStyle/>
          <a:p>
            <a:fld id="{CF9B9969-D793-4D36-B4DF-CA286AE1F7A8}" type="slidenum">
              <a:rPr lang="tr-TR" smtClean="0"/>
              <a:pPr/>
              <a:t>12</a:t>
            </a:fld>
            <a:endParaRPr lang="tr-TR"/>
          </a:p>
        </p:txBody>
      </p:sp>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42913" y="103188"/>
            <a:ext cx="8521700" cy="1314450"/>
          </a:xfrm>
        </p:spPr>
        <p:txBody>
          <a:bodyPr/>
          <a:lstStyle/>
          <a:p>
            <a:r>
              <a:rPr lang="tr-TR" sz="5400">
                <a:solidFill>
                  <a:srgbClr val="660066"/>
                </a:solidFill>
              </a:rPr>
              <a:t>DUYGUSAL BELİRTİLER</a:t>
            </a:r>
          </a:p>
        </p:txBody>
      </p:sp>
      <p:sp>
        <p:nvSpPr>
          <p:cNvPr id="75779" name="Rectangle 3"/>
          <p:cNvSpPr>
            <a:spLocks noGrp="1" noChangeArrowheads="1"/>
          </p:cNvSpPr>
          <p:nvPr>
            <p:ph type="body" sz="half" idx="2"/>
          </p:nvPr>
        </p:nvSpPr>
        <p:spPr>
          <a:xfrm>
            <a:off x="3203575" y="1600200"/>
            <a:ext cx="5483225" cy="4852988"/>
          </a:xfrm>
        </p:spPr>
        <p:txBody>
          <a:bodyPr/>
          <a:lstStyle/>
          <a:p>
            <a:r>
              <a:rPr lang="tr-TR" sz="2400" b="1" dirty="0"/>
              <a:t>Endişe</a:t>
            </a:r>
          </a:p>
          <a:p>
            <a:r>
              <a:rPr lang="tr-TR" sz="2400" b="1" dirty="0"/>
              <a:t>Öfke</a:t>
            </a:r>
          </a:p>
          <a:p>
            <a:r>
              <a:rPr lang="tr-TR" sz="2400" b="1" dirty="0"/>
              <a:t>Kızgınlık</a:t>
            </a:r>
          </a:p>
          <a:p>
            <a:r>
              <a:rPr lang="tr-TR" sz="2400" b="1" dirty="0"/>
              <a:t>Pişmanlık</a:t>
            </a:r>
          </a:p>
          <a:p>
            <a:r>
              <a:rPr lang="tr-TR" sz="2400" b="1" dirty="0"/>
              <a:t>Huzursuzluk</a:t>
            </a:r>
          </a:p>
          <a:p>
            <a:r>
              <a:rPr lang="tr-TR" sz="2400" b="1" dirty="0"/>
              <a:t>Ağlama hissi</a:t>
            </a:r>
          </a:p>
          <a:p>
            <a:r>
              <a:rPr lang="tr-TR" sz="2400" b="1" dirty="0"/>
              <a:t>Gerginlik</a:t>
            </a:r>
          </a:p>
          <a:p>
            <a:r>
              <a:rPr lang="tr-TR" sz="2400" b="1" dirty="0"/>
              <a:t>Tolerans azalması</a:t>
            </a:r>
          </a:p>
        </p:txBody>
      </p:sp>
      <p:pic>
        <p:nvPicPr>
          <p:cNvPr id="75781" name="Picture 5" descr="teenager"/>
          <p:cNvPicPr>
            <a:picLocks noChangeAspect="1" noChangeArrowheads="1"/>
          </p:cNvPicPr>
          <p:nvPr/>
        </p:nvPicPr>
        <p:blipFill>
          <a:blip r:embed="rId2"/>
          <a:srcRect/>
          <a:stretch>
            <a:fillRect/>
          </a:stretch>
        </p:blipFill>
        <p:spPr bwMode="auto">
          <a:xfrm>
            <a:off x="323850" y="1628775"/>
            <a:ext cx="2819390" cy="3744913"/>
          </a:xfrm>
          <a:prstGeom prst="rect">
            <a:avLst/>
          </a:prstGeom>
          <a:noFill/>
        </p:spPr>
      </p:pic>
      <p:sp>
        <p:nvSpPr>
          <p:cNvPr id="5" name="4 Slayt Numarası Yer Tutucusu"/>
          <p:cNvSpPr>
            <a:spLocks noGrp="1"/>
          </p:cNvSpPr>
          <p:nvPr>
            <p:ph type="sldNum" sz="quarter" idx="12"/>
          </p:nvPr>
        </p:nvSpPr>
        <p:spPr/>
        <p:txBody>
          <a:bodyPr/>
          <a:lstStyle/>
          <a:p>
            <a:fld id="{CF9B9969-D793-4D36-B4DF-CA286AE1F7A8}" type="slidenum">
              <a:rPr lang="tr-TR" smtClean="0"/>
              <a:pPr/>
              <a:t>13</a:t>
            </a:fld>
            <a:endParaRPr lang="tr-TR"/>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a:r>
              <a:rPr lang="tr-TR" sz="5400" dirty="0">
                <a:solidFill>
                  <a:srgbClr val="660066"/>
                </a:solidFill>
              </a:rPr>
              <a:t>ZİHİNSEL BELİRTİLER</a:t>
            </a:r>
          </a:p>
        </p:txBody>
      </p:sp>
      <p:sp>
        <p:nvSpPr>
          <p:cNvPr id="76808" name="Rectangle 8"/>
          <p:cNvSpPr>
            <a:spLocks noGrp="1" noChangeArrowheads="1"/>
          </p:cNvSpPr>
          <p:nvPr>
            <p:ph type="body" sz="half" idx="2"/>
          </p:nvPr>
        </p:nvSpPr>
        <p:spPr>
          <a:xfrm>
            <a:off x="3132138" y="1600200"/>
            <a:ext cx="5832475" cy="4456113"/>
          </a:xfrm>
        </p:spPr>
        <p:txBody>
          <a:bodyPr/>
          <a:lstStyle/>
          <a:p>
            <a:pPr>
              <a:lnSpc>
                <a:spcPct val="90000"/>
              </a:lnSpc>
              <a:buFont typeface="Wingdings" pitchFamily="2" charset="2"/>
              <a:buChar char="v"/>
            </a:pPr>
            <a:r>
              <a:rPr lang="tr-TR" sz="2400" b="1" dirty="0"/>
              <a:t>D</a:t>
            </a:r>
            <a:r>
              <a:rPr lang="tr-TR" sz="2400" b="1" dirty="0">
                <a:latin typeface="Arial"/>
              </a:rPr>
              <a:t>ü</a:t>
            </a:r>
            <a:r>
              <a:rPr lang="tr-TR" sz="2400" b="1" dirty="0"/>
              <a:t>ş</a:t>
            </a:r>
            <a:r>
              <a:rPr lang="tr-TR" sz="2400" b="1" dirty="0">
                <a:latin typeface="Arial"/>
              </a:rPr>
              <a:t>ü</a:t>
            </a:r>
            <a:r>
              <a:rPr lang="tr-TR" sz="2400" b="1" dirty="0"/>
              <a:t>nsel işlevlerde dağınıklık</a:t>
            </a:r>
          </a:p>
          <a:p>
            <a:pPr>
              <a:lnSpc>
                <a:spcPct val="90000"/>
              </a:lnSpc>
              <a:buFont typeface="Wingdings" pitchFamily="2" charset="2"/>
              <a:buChar char="v"/>
            </a:pPr>
            <a:r>
              <a:rPr lang="tr-TR" sz="2400" b="1" dirty="0"/>
              <a:t>Dikkati toplayamama</a:t>
            </a:r>
          </a:p>
          <a:p>
            <a:pPr>
              <a:lnSpc>
                <a:spcPct val="90000"/>
              </a:lnSpc>
              <a:buFont typeface="Wingdings" pitchFamily="2" charset="2"/>
              <a:buChar char="v"/>
            </a:pPr>
            <a:r>
              <a:rPr lang="tr-TR" sz="2400" b="1" dirty="0"/>
              <a:t>Okuduğunu anlayamama</a:t>
            </a:r>
          </a:p>
          <a:p>
            <a:pPr>
              <a:lnSpc>
                <a:spcPct val="90000"/>
              </a:lnSpc>
              <a:buFont typeface="Wingdings" pitchFamily="2" charset="2"/>
              <a:buChar char="v"/>
            </a:pPr>
            <a:r>
              <a:rPr lang="tr-TR" sz="2400" b="1" dirty="0"/>
              <a:t>Aklında tutamama-Unutma</a:t>
            </a:r>
          </a:p>
          <a:p>
            <a:pPr>
              <a:lnSpc>
                <a:spcPct val="90000"/>
              </a:lnSpc>
              <a:buFont typeface="Wingdings" pitchFamily="2" charset="2"/>
              <a:buChar char="v"/>
            </a:pPr>
            <a:r>
              <a:rPr lang="tr-TR" sz="2400" b="1" dirty="0"/>
              <a:t>Konsantre olamama</a:t>
            </a:r>
          </a:p>
          <a:p>
            <a:pPr>
              <a:lnSpc>
                <a:spcPct val="90000"/>
              </a:lnSpc>
              <a:buFont typeface="Wingdings" pitchFamily="2" charset="2"/>
              <a:buChar char="v"/>
            </a:pPr>
            <a:r>
              <a:rPr lang="tr-TR" sz="2400" b="1" dirty="0" smtClean="0">
                <a:solidFill>
                  <a:srgbClr val="FFFFFF"/>
                </a:solidFill>
              </a:rPr>
              <a:t>Zihinsel Yorgunluk hali</a:t>
            </a:r>
            <a:endParaRPr lang="tr-TR" sz="2400" b="1" dirty="0"/>
          </a:p>
          <a:p>
            <a:pPr>
              <a:lnSpc>
                <a:spcPct val="90000"/>
              </a:lnSpc>
            </a:pPr>
            <a:endParaRPr lang="tr-TR" sz="2400" dirty="0"/>
          </a:p>
        </p:txBody>
      </p:sp>
      <p:graphicFrame>
        <p:nvGraphicFramePr>
          <p:cNvPr id="76805" name="Object 5"/>
          <p:cNvGraphicFramePr>
            <a:graphicFrameLocks noChangeAspect="1"/>
          </p:cNvGraphicFramePr>
          <p:nvPr>
            <p:ph idx="4294967295"/>
          </p:nvPr>
        </p:nvGraphicFramePr>
        <p:xfrm>
          <a:off x="500034" y="1643050"/>
          <a:ext cx="2598738" cy="3284537"/>
        </p:xfrm>
        <a:graphic>
          <a:graphicData uri="http://schemas.openxmlformats.org/presentationml/2006/ole">
            <p:oleObj spid="_x0000_s2050" name="Klip" r:id="rId3" imgW="2598480" imgH="3283920" progId="">
              <p:embed/>
            </p:oleObj>
          </a:graphicData>
        </a:graphic>
      </p:graphicFrame>
      <p:sp>
        <p:nvSpPr>
          <p:cNvPr id="5" name="4 Slayt Numarası Yer Tutucusu"/>
          <p:cNvSpPr>
            <a:spLocks noGrp="1"/>
          </p:cNvSpPr>
          <p:nvPr>
            <p:ph type="sldNum" sz="quarter" idx="12"/>
          </p:nvPr>
        </p:nvSpPr>
        <p:spPr/>
        <p:txBody>
          <a:bodyPr/>
          <a:lstStyle/>
          <a:p>
            <a:fld id="{CF9B9969-D793-4D36-B4DF-CA286AE1F7A8}" type="slidenum">
              <a:rPr lang="tr-TR" smtClean="0"/>
              <a:pPr/>
              <a:t>14</a:t>
            </a:fld>
            <a:endParaRPr lang="tr-TR"/>
          </a:p>
        </p:txBody>
      </p:sp>
    </p:spTree>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57200" y="333375"/>
            <a:ext cx="8229600" cy="5792788"/>
          </a:xfrm>
        </p:spPr>
        <p:txBody>
          <a:bodyPr/>
          <a:lstStyle/>
          <a:p>
            <a:endParaRPr lang="tr-TR"/>
          </a:p>
          <a:p>
            <a:r>
              <a:rPr lang="tr-TR"/>
              <a:t>Kaygının yüksek olmasının olumsuz etkileri olmakla beraber kaygısızlığında öğrenmedeki olumsuz etkileri göz ardı edilmemeli.Bu sebeple dengeleri iyi yakalamak gerekir.Kendi kendine devamlı çalış, hiç çalışmıyorsun,bu gidişle sen beceremezsin demek ne kadar yanlışsa ,sen nasıl olsa başarırsın boş ver bu kadar üzerinde durma gibi söz ve davranışlarda o kadar yanlıştır.</a:t>
            </a:r>
          </a:p>
        </p:txBody>
      </p:sp>
      <p:sp>
        <p:nvSpPr>
          <p:cNvPr id="3" name="2 Slayt Numarası Yer Tutucusu"/>
          <p:cNvSpPr>
            <a:spLocks noGrp="1"/>
          </p:cNvSpPr>
          <p:nvPr>
            <p:ph type="sldNum" sz="quarter" idx="12"/>
          </p:nvPr>
        </p:nvSpPr>
        <p:spPr/>
        <p:txBody>
          <a:bodyPr/>
          <a:lstStyle/>
          <a:p>
            <a:fld id="{808B4FED-0351-4B2E-8264-E46AFA1685A5}" type="slidenum">
              <a:rPr lang="tr-TR" smtClean="0"/>
              <a:pPr/>
              <a:t>15</a:t>
            </a:fld>
            <a:endParaRPr lang="tr-TR"/>
          </a:p>
        </p:txBody>
      </p:sp>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0" y="267494"/>
            <a:ext cx="9144000" cy="1399032"/>
          </a:xfrm>
        </p:spPr>
        <p:txBody>
          <a:bodyPr/>
          <a:lstStyle/>
          <a:p>
            <a:pPr algn="ctr"/>
            <a:r>
              <a:rPr lang="tr-TR" sz="4000" u="sng" dirty="0" smtClean="0">
                <a:solidFill>
                  <a:srgbClr val="FF0000"/>
                </a:solidFill>
                <a:latin typeface="Tahoma" pitchFamily="34" charset="0"/>
              </a:rPr>
              <a:t>SINAV </a:t>
            </a:r>
            <a:r>
              <a:rPr lang="tr-TR" sz="4000" u="sng" dirty="0">
                <a:solidFill>
                  <a:srgbClr val="FF0000"/>
                </a:solidFill>
                <a:latin typeface="Tahoma" pitchFamily="34" charset="0"/>
              </a:rPr>
              <a:t>KAYGISIYLA </a:t>
            </a:r>
            <a:r>
              <a:rPr lang="tr-TR" sz="4000" u="sng" dirty="0" smtClean="0">
                <a:solidFill>
                  <a:srgbClr val="FF0000"/>
                </a:solidFill>
                <a:latin typeface="Tahoma" pitchFamily="34" charset="0"/>
              </a:rPr>
              <a:t/>
            </a:r>
            <a:br>
              <a:rPr lang="tr-TR" sz="4000" u="sng" dirty="0" smtClean="0">
                <a:solidFill>
                  <a:srgbClr val="FF0000"/>
                </a:solidFill>
                <a:latin typeface="Tahoma" pitchFamily="34" charset="0"/>
              </a:rPr>
            </a:br>
            <a:r>
              <a:rPr lang="tr-TR" sz="4000" u="sng" dirty="0" smtClean="0">
                <a:solidFill>
                  <a:srgbClr val="FF0000"/>
                </a:solidFill>
                <a:latin typeface="Tahoma" pitchFamily="34" charset="0"/>
              </a:rPr>
              <a:t>BAŞAÇIKMA </a:t>
            </a:r>
            <a:r>
              <a:rPr lang="tr-TR" sz="4000" u="sng" dirty="0">
                <a:solidFill>
                  <a:srgbClr val="FF0000"/>
                </a:solidFill>
                <a:latin typeface="Tahoma" pitchFamily="34" charset="0"/>
              </a:rPr>
              <a:t>YOLLARI</a:t>
            </a:r>
          </a:p>
        </p:txBody>
      </p:sp>
      <p:sp>
        <p:nvSpPr>
          <p:cNvPr id="15363" name="Rectangle 3"/>
          <p:cNvSpPr>
            <a:spLocks noGrp="1" noRot="1" noChangeArrowheads="1"/>
          </p:cNvSpPr>
          <p:nvPr>
            <p:ph idx="1"/>
          </p:nvPr>
        </p:nvSpPr>
        <p:spPr>
          <a:xfrm>
            <a:off x="214282" y="1882808"/>
            <a:ext cx="8786874" cy="4572000"/>
          </a:xfrm>
        </p:spPr>
        <p:txBody>
          <a:bodyPr/>
          <a:lstStyle/>
          <a:p>
            <a:pPr algn="ctr">
              <a:spcBef>
                <a:spcPct val="0"/>
              </a:spcBef>
              <a:buClr>
                <a:schemeClr val="bg1"/>
              </a:buClr>
              <a:buFont typeface="Times New Roman" pitchFamily="18" charset="0"/>
              <a:buNone/>
            </a:pPr>
            <a:r>
              <a:rPr lang="tr-TR" sz="2300" b="1" dirty="0">
                <a:solidFill>
                  <a:srgbClr val="CC3300"/>
                </a:solidFill>
              </a:rPr>
              <a:t>     </a:t>
            </a:r>
            <a:r>
              <a:rPr lang="tr-TR" sz="2800" b="1" dirty="0">
                <a:solidFill>
                  <a:srgbClr val="FFFF66"/>
                </a:solidFill>
              </a:rPr>
              <a:t>Sınav kaygısıyla başa çıkma, bedensel, zihinsel ve davranışsal düzeydeki düzenleme çabalarını gerektirir</a:t>
            </a:r>
            <a:r>
              <a:rPr lang="tr-TR" sz="2800" dirty="0">
                <a:solidFill>
                  <a:srgbClr val="FFFF66"/>
                </a:solidFill>
              </a:rPr>
              <a:t>.</a:t>
            </a:r>
          </a:p>
          <a:p>
            <a:endParaRPr lang="tr-TR" sz="2800" dirty="0">
              <a:solidFill>
                <a:srgbClr val="FFFF66"/>
              </a:solidFill>
            </a:endParaRPr>
          </a:p>
        </p:txBody>
      </p:sp>
      <p:sp>
        <p:nvSpPr>
          <p:cNvPr id="15364" name="Line 4"/>
          <p:cNvSpPr>
            <a:spLocks noChangeShapeType="1"/>
          </p:cNvSpPr>
          <p:nvPr/>
        </p:nvSpPr>
        <p:spPr bwMode="auto">
          <a:xfrm>
            <a:off x="1979613" y="3429000"/>
            <a:ext cx="4949841" cy="45719"/>
          </a:xfrm>
          <a:prstGeom prst="line">
            <a:avLst/>
          </a:prstGeom>
          <a:noFill/>
          <a:ln w="76200" cap="sq">
            <a:solidFill>
              <a:schemeClr val="tx1"/>
            </a:solidFill>
            <a:round/>
            <a:headEnd type="none" w="sm" len="sm"/>
            <a:tailEnd type="none" w="sm" len="sm"/>
          </a:ln>
          <a:effectLst/>
        </p:spPr>
        <p:txBody>
          <a:bodyPr wrap="none"/>
          <a:lstStyle/>
          <a:p>
            <a:endParaRPr lang="tr-TR"/>
          </a:p>
        </p:txBody>
      </p:sp>
      <p:sp>
        <p:nvSpPr>
          <p:cNvPr id="15365" name="Line 5"/>
          <p:cNvSpPr>
            <a:spLocks noChangeShapeType="1"/>
          </p:cNvSpPr>
          <p:nvPr/>
        </p:nvSpPr>
        <p:spPr bwMode="auto">
          <a:xfrm>
            <a:off x="1905000" y="3429000"/>
            <a:ext cx="0" cy="381000"/>
          </a:xfrm>
          <a:prstGeom prst="line">
            <a:avLst/>
          </a:prstGeom>
          <a:noFill/>
          <a:ln w="76200" cap="sq">
            <a:solidFill>
              <a:schemeClr val="tx1"/>
            </a:solidFill>
            <a:round/>
            <a:headEnd type="none" w="sm" len="sm"/>
            <a:tailEnd type="triangle" w="sm" len="sm"/>
          </a:ln>
          <a:effectLst/>
        </p:spPr>
        <p:txBody>
          <a:bodyPr wrap="none"/>
          <a:lstStyle/>
          <a:p>
            <a:endParaRPr lang="tr-TR"/>
          </a:p>
        </p:txBody>
      </p:sp>
      <p:sp>
        <p:nvSpPr>
          <p:cNvPr id="15366" name="Line 6"/>
          <p:cNvSpPr>
            <a:spLocks noChangeShapeType="1"/>
          </p:cNvSpPr>
          <p:nvPr/>
        </p:nvSpPr>
        <p:spPr bwMode="auto">
          <a:xfrm>
            <a:off x="6929454" y="3500438"/>
            <a:ext cx="0" cy="381000"/>
          </a:xfrm>
          <a:prstGeom prst="line">
            <a:avLst/>
          </a:prstGeom>
          <a:noFill/>
          <a:ln w="76200" cap="sq">
            <a:solidFill>
              <a:schemeClr val="tx1"/>
            </a:solidFill>
            <a:round/>
            <a:headEnd type="none" w="sm" len="sm"/>
            <a:tailEnd type="triangle" w="sm" len="sm"/>
          </a:ln>
          <a:effectLst/>
        </p:spPr>
        <p:txBody>
          <a:bodyPr wrap="none"/>
          <a:lstStyle/>
          <a:p>
            <a:endParaRPr lang="tr-TR"/>
          </a:p>
        </p:txBody>
      </p:sp>
      <p:sp>
        <p:nvSpPr>
          <p:cNvPr id="15368" name="Oval 8"/>
          <p:cNvSpPr>
            <a:spLocks noChangeArrowheads="1"/>
          </p:cNvSpPr>
          <p:nvPr/>
        </p:nvSpPr>
        <p:spPr bwMode="auto">
          <a:xfrm>
            <a:off x="142844" y="3857628"/>
            <a:ext cx="3929090" cy="2305050"/>
          </a:xfrm>
          <a:prstGeom prst="ellipse">
            <a:avLst/>
          </a:prstGeom>
          <a:solidFill>
            <a:schemeClr val="accent1"/>
          </a:solidFill>
          <a:ln w="38100">
            <a:solidFill>
              <a:schemeClr val="tx1"/>
            </a:solidFill>
            <a:round/>
            <a:headEnd/>
            <a:tailEnd/>
          </a:ln>
          <a:effectLst/>
        </p:spPr>
        <p:txBody>
          <a:bodyPr wrap="none" anchor="ctr"/>
          <a:lstStyle/>
          <a:p>
            <a:pPr algn="ctr"/>
            <a:r>
              <a:rPr lang="tr-TR" sz="2400" b="1" dirty="0">
                <a:solidFill>
                  <a:schemeClr val="bg1"/>
                </a:solidFill>
                <a:effectLst>
                  <a:outerShdw blurRad="38100" dist="38100" dir="2700000" algn="tl">
                    <a:srgbClr val="000000"/>
                  </a:outerShdw>
                </a:effectLst>
                <a:latin typeface="Arial" charset="0"/>
              </a:rPr>
              <a:t>Zihinsel uygulamalar</a:t>
            </a:r>
          </a:p>
          <a:p>
            <a:pPr algn="ctr"/>
            <a:r>
              <a:rPr lang="tr-TR" sz="2400" b="1" dirty="0">
                <a:solidFill>
                  <a:srgbClr val="FFFFFF"/>
                </a:solidFill>
                <a:effectLst>
                  <a:outerShdw blurRad="38100" dist="38100" dir="2700000" algn="tl">
                    <a:srgbClr val="000000"/>
                  </a:outerShdw>
                </a:effectLst>
                <a:latin typeface="Arial" charset="0"/>
              </a:rPr>
              <a:t>Düşünce biçimini olumlu</a:t>
            </a:r>
          </a:p>
          <a:p>
            <a:pPr algn="ctr"/>
            <a:r>
              <a:rPr lang="tr-TR" sz="2400" b="1" dirty="0">
                <a:solidFill>
                  <a:srgbClr val="FFFFFF"/>
                </a:solidFill>
                <a:effectLst>
                  <a:outerShdw blurRad="38100" dist="38100" dir="2700000" algn="tl">
                    <a:srgbClr val="000000"/>
                  </a:outerShdw>
                </a:effectLst>
                <a:latin typeface="Arial" charset="0"/>
              </a:rPr>
              <a:t>yönde değiştirmek</a:t>
            </a:r>
          </a:p>
        </p:txBody>
      </p:sp>
      <p:sp>
        <p:nvSpPr>
          <p:cNvPr id="15369" name="Oval 9"/>
          <p:cNvSpPr>
            <a:spLocks noChangeArrowheads="1"/>
          </p:cNvSpPr>
          <p:nvPr/>
        </p:nvSpPr>
        <p:spPr bwMode="auto">
          <a:xfrm>
            <a:off x="4714876" y="3857628"/>
            <a:ext cx="4429124" cy="2357454"/>
          </a:xfrm>
          <a:prstGeom prst="ellipse">
            <a:avLst/>
          </a:prstGeom>
          <a:solidFill>
            <a:schemeClr val="accent1"/>
          </a:solidFill>
          <a:ln w="38100">
            <a:solidFill>
              <a:schemeClr val="tx1"/>
            </a:solidFill>
            <a:round/>
            <a:headEnd/>
            <a:tailEnd/>
          </a:ln>
          <a:effectLst/>
        </p:spPr>
        <p:txBody>
          <a:bodyPr wrap="none" anchor="ctr"/>
          <a:lstStyle/>
          <a:p>
            <a:pPr algn="ctr"/>
            <a:r>
              <a:rPr lang="tr-TR" sz="2400" b="1" dirty="0">
                <a:solidFill>
                  <a:schemeClr val="bg1"/>
                </a:solidFill>
                <a:effectLst>
                  <a:outerShdw blurRad="38100" dist="38100" dir="2700000" algn="tl">
                    <a:srgbClr val="000000"/>
                  </a:outerShdw>
                </a:effectLst>
                <a:latin typeface="Arial" charset="0"/>
              </a:rPr>
              <a:t>Bedensel uygulamalar</a:t>
            </a:r>
          </a:p>
          <a:p>
            <a:pPr algn="ctr"/>
            <a:r>
              <a:rPr lang="tr-TR" sz="2400" b="1" dirty="0">
                <a:solidFill>
                  <a:srgbClr val="FFFFFF"/>
                </a:solidFill>
                <a:effectLst>
                  <a:outerShdw blurRad="38100" dist="38100" dir="2700000" algn="tl">
                    <a:srgbClr val="000000"/>
                  </a:outerShdw>
                </a:effectLst>
                <a:latin typeface="Arial" charset="0"/>
              </a:rPr>
              <a:t>   Nefes </a:t>
            </a:r>
            <a:r>
              <a:rPr lang="tr-TR" sz="2400" b="1" dirty="0" smtClean="0">
                <a:solidFill>
                  <a:srgbClr val="FFFFFF"/>
                </a:solidFill>
                <a:effectLst>
                  <a:outerShdw blurRad="38100" dist="38100" dir="2700000" algn="tl">
                    <a:srgbClr val="000000"/>
                  </a:outerShdw>
                </a:effectLst>
                <a:latin typeface="Arial" charset="0"/>
              </a:rPr>
              <a:t>egzersizleri </a:t>
            </a:r>
          </a:p>
          <a:p>
            <a:pPr algn="ctr"/>
            <a:r>
              <a:rPr lang="tr-TR" sz="2400" b="1" dirty="0" smtClean="0">
                <a:solidFill>
                  <a:srgbClr val="FFFFFF"/>
                </a:solidFill>
                <a:effectLst>
                  <a:outerShdw blurRad="38100" dist="38100" dir="2700000" algn="tl">
                    <a:srgbClr val="000000"/>
                  </a:outerShdw>
                </a:effectLst>
                <a:latin typeface="Arial" charset="0"/>
              </a:rPr>
              <a:t>Zihinsel gevşeme egzersizleri </a:t>
            </a:r>
            <a:endParaRPr lang="tr-TR" sz="2400" b="1" dirty="0">
              <a:solidFill>
                <a:srgbClr val="FFFFFF"/>
              </a:solidFill>
              <a:effectLst>
                <a:outerShdw blurRad="38100" dist="38100" dir="2700000" algn="tl">
                  <a:srgbClr val="000000"/>
                </a:outerShdw>
              </a:effectLst>
              <a:latin typeface="Arial" charset="0"/>
            </a:endParaRPr>
          </a:p>
          <a:p>
            <a:pPr algn="ctr"/>
            <a:r>
              <a:rPr lang="tr-TR" sz="2400" b="1" dirty="0">
                <a:solidFill>
                  <a:srgbClr val="FFFFFF"/>
                </a:solidFill>
                <a:effectLst>
                  <a:outerShdw blurRad="38100" dist="38100" dir="2700000" algn="tl">
                    <a:srgbClr val="000000"/>
                  </a:outerShdw>
                </a:effectLst>
                <a:latin typeface="Arial" charset="0"/>
              </a:rPr>
              <a:t>    Fizik egzersizleri</a:t>
            </a:r>
          </a:p>
        </p:txBody>
      </p:sp>
      <p:sp>
        <p:nvSpPr>
          <p:cNvPr id="9" name="8 Slayt Numarası Yer Tutucusu"/>
          <p:cNvSpPr>
            <a:spLocks noGrp="1"/>
          </p:cNvSpPr>
          <p:nvPr>
            <p:ph type="sldNum" sz="quarter" idx="12"/>
          </p:nvPr>
        </p:nvSpPr>
        <p:spPr/>
        <p:txBody>
          <a:bodyPr/>
          <a:lstStyle/>
          <a:p>
            <a:fld id="{808B4FED-0351-4B2E-8264-E46AFA1685A5}" type="slidenum">
              <a:rPr lang="tr-TR" smtClean="0"/>
              <a:pPr/>
              <a:t>16</a:t>
            </a:fld>
            <a:endParaRPr lang="tr-TR"/>
          </a:p>
        </p:txBody>
      </p:sp>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 y="277813"/>
            <a:ext cx="8915400" cy="712787"/>
          </a:xfrm>
        </p:spPr>
        <p:txBody>
          <a:bodyPr/>
          <a:lstStyle/>
          <a:p>
            <a:r>
              <a:rPr lang="tr-TR" sz="2400" b="1" u="sng" dirty="0"/>
              <a:t>DÜŞÜNCE BİÇİMİNİ OLUMLU YÖNDE DEĞİŞTİRMEK</a:t>
            </a:r>
          </a:p>
        </p:txBody>
      </p:sp>
      <p:sp>
        <p:nvSpPr>
          <p:cNvPr id="16388" name="Rectangle 4"/>
          <p:cNvSpPr>
            <a:spLocks noChangeArrowheads="1"/>
          </p:cNvSpPr>
          <p:nvPr/>
        </p:nvSpPr>
        <p:spPr bwMode="auto">
          <a:xfrm>
            <a:off x="152400" y="2606675"/>
            <a:ext cx="2951163" cy="1584325"/>
          </a:xfrm>
          <a:prstGeom prst="rect">
            <a:avLst/>
          </a:prstGeom>
          <a:solidFill>
            <a:schemeClr val="accent1"/>
          </a:solidFill>
          <a:ln w="9525">
            <a:solidFill>
              <a:schemeClr val="tx1"/>
            </a:solidFill>
            <a:miter lim="800000"/>
            <a:headEnd/>
            <a:tailEnd/>
          </a:ln>
          <a:effectLst/>
        </p:spPr>
        <p:txBody>
          <a:bodyPr wrap="none" anchor="ctr"/>
          <a:lstStyle/>
          <a:p>
            <a:pPr algn="ctr"/>
            <a:r>
              <a:rPr lang="tr-TR" b="1" dirty="0">
                <a:solidFill>
                  <a:schemeClr val="bg1"/>
                </a:solidFill>
                <a:latin typeface="Arial" charset="0"/>
              </a:rPr>
              <a:t>Bu sınavı mutlaka </a:t>
            </a:r>
          </a:p>
          <a:p>
            <a:pPr algn="ctr"/>
            <a:r>
              <a:rPr lang="tr-TR" b="1" dirty="0">
                <a:solidFill>
                  <a:schemeClr val="bg1"/>
                </a:solidFill>
                <a:latin typeface="Arial" charset="0"/>
              </a:rPr>
              <a:t>kazanmak ve </a:t>
            </a:r>
          </a:p>
          <a:p>
            <a:pPr algn="ctr"/>
            <a:r>
              <a:rPr lang="tr-TR" b="1" dirty="0">
                <a:solidFill>
                  <a:schemeClr val="bg1"/>
                </a:solidFill>
                <a:latin typeface="Arial" charset="0"/>
              </a:rPr>
              <a:t>... Okuluna girmek </a:t>
            </a:r>
          </a:p>
          <a:p>
            <a:pPr algn="ctr"/>
            <a:r>
              <a:rPr lang="tr-TR" b="1" dirty="0">
                <a:solidFill>
                  <a:schemeClr val="bg1"/>
                </a:solidFill>
                <a:latin typeface="Arial" charset="0"/>
              </a:rPr>
              <a:t>zorundayım</a:t>
            </a:r>
          </a:p>
          <a:p>
            <a:pPr algn="ctr"/>
            <a:endParaRPr lang="tr-TR" b="1" dirty="0">
              <a:latin typeface="Arial" charset="0"/>
            </a:endParaRPr>
          </a:p>
        </p:txBody>
      </p:sp>
      <p:sp>
        <p:nvSpPr>
          <p:cNvPr id="16389" name="Rectangle 5"/>
          <p:cNvSpPr>
            <a:spLocks noChangeArrowheads="1"/>
          </p:cNvSpPr>
          <p:nvPr/>
        </p:nvSpPr>
        <p:spPr bwMode="auto">
          <a:xfrm>
            <a:off x="5410200" y="2611438"/>
            <a:ext cx="3429000" cy="1655762"/>
          </a:xfrm>
          <a:prstGeom prst="rect">
            <a:avLst/>
          </a:prstGeom>
          <a:solidFill>
            <a:schemeClr val="accent1"/>
          </a:solidFill>
          <a:ln w="9525">
            <a:solidFill>
              <a:schemeClr val="tx1"/>
            </a:solidFill>
            <a:miter lim="800000"/>
            <a:headEnd/>
            <a:tailEnd/>
          </a:ln>
          <a:effectLst/>
        </p:spPr>
        <p:txBody>
          <a:bodyPr wrap="none" anchor="ctr"/>
          <a:lstStyle/>
          <a:p>
            <a:pPr algn="ctr"/>
            <a:r>
              <a:rPr lang="tr-TR" b="1" dirty="0">
                <a:solidFill>
                  <a:schemeClr val="bg1"/>
                </a:solidFill>
                <a:latin typeface="Arial" charset="0"/>
              </a:rPr>
              <a:t>Sınavda başarılı olmak</a:t>
            </a:r>
          </a:p>
          <a:p>
            <a:pPr algn="ctr"/>
            <a:r>
              <a:rPr lang="tr-TR" b="1" dirty="0">
                <a:solidFill>
                  <a:schemeClr val="bg1"/>
                </a:solidFill>
                <a:latin typeface="Arial" charset="0"/>
              </a:rPr>
              <a:t> ve</a:t>
            </a:r>
          </a:p>
          <a:p>
            <a:pPr algn="ctr"/>
            <a:r>
              <a:rPr lang="tr-TR" b="1" dirty="0">
                <a:solidFill>
                  <a:schemeClr val="bg1"/>
                </a:solidFill>
                <a:latin typeface="Arial" charset="0"/>
              </a:rPr>
              <a:t> şu okullardan birine</a:t>
            </a:r>
          </a:p>
          <a:p>
            <a:pPr algn="ctr"/>
            <a:r>
              <a:rPr lang="tr-TR" b="1" dirty="0">
                <a:solidFill>
                  <a:schemeClr val="bg1"/>
                </a:solidFill>
                <a:latin typeface="Arial" charset="0"/>
              </a:rPr>
              <a:t> girmek istiyorum</a:t>
            </a:r>
          </a:p>
          <a:p>
            <a:pPr algn="ctr"/>
            <a:endParaRPr lang="tr-TR" dirty="0">
              <a:latin typeface="Arial" charset="0"/>
            </a:endParaRPr>
          </a:p>
        </p:txBody>
      </p:sp>
      <p:sp>
        <p:nvSpPr>
          <p:cNvPr id="16390" name="Rectangle 6"/>
          <p:cNvSpPr>
            <a:spLocks noChangeArrowheads="1"/>
          </p:cNvSpPr>
          <p:nvPr/>
        </p:nvSpPr>
        <p:spPr bwMode="auto">
          <a:xfrm>
            <a:off x="142844" y="4643446"/>
            <a:ext cx="2952750" cy="1655762"/>
          </a:xfrm>
          <a:prstGeom prst="rect">
            <a:avLst/>
          </a:prstGeom>
          <a:solidFill>
            <a:schemeClr val="accent1"/>
          </a:solidFill>
          <a:ln w="9525">
            <a:solidFill>
              <a:schemeClr val="tx1"/>
            </a:solidFill>
            <a:miter lim="800000"/>
            <a:headEnd/>
            <a:tailEnd/>
          </a:ln>
          <a:effectLst/>
        </p:spPr>
        <p:txBody>
          <a:bodyPr wrap="none" anchor="ctr"/>
          <a:lstStyle/>
          <a:p>
            <a:pPr algn="ctr"/>
            <a:r>
              <a:rPr lang="tr-TR" b="1" dirty="0">
                <a:solidFill>
                  <a:schemeClr val="bg1"/>
                </a:solidFill>
                <a:latin typeface="Arial" charset="0"/>
              </a:rPr>
              <a:t>Kazanamazsam ailemin...</a:t>
            </a:r>
          </a:p>
          <a:p>
            <a:pPr algn="ctr"/>
            <a:r>
              <a:rPr lang="tr-TR" b="1" dirty="0">
                <a:solidFill>
                  <a:schemeClr val="bg1"/>
                </a:solidFill>
                <a:latin typeface="Arial" charset="0"/>
              </a:rPr>
              <a:t>Yüzüne nasıl bakarım.</a:t>
            </a:r>
          </a:p>
          <a:p>
            <a:pPr algn="ctr"/>
            <a:endParaRPr lang="tr-TR" dirty="0">
              <a:latin typeface="Arial" charset="0"/>
            </a:endParaRPr>
          </a:p>
        </p:txBody>
      </p:sp>
      <p:sp>
        <p:nvSpPr>
          <p:cNvPr id="16391" name="Rectangle 7"/>
          <p:cNvSpPr>
            <a:spLocks noChangeArrowheads="1"/>
          </p:cNvSpPr>
          <p:nvPr/>
        </p:nvSpPr>
        <p:spPr bwMode="auto">
          <a:xfrm>
            <a:off x="5429256" y="4643446"/>
            <a:ext cx="3429000" cy="1968500"/>
          </a:xfrm>
          <a:prstGeom prst="rect">
            <a:avLst/>
          </a:prstGeom>
          <a:solidFill>
            <a:schemeClr val="accent1"/>
          </a:solidFill>
          <a:ln w="9525">
            <a:solidFill>
              <a:schemeClr val="tx1"/>
            </a:solidFill>
            <a:miter lim="800000"/>
            <a:headEnd/>
            <a:tailEnd/>
          </a:ln>
          <a:effectLst/>
        </p:spPr>
        <p:txBody>
          <a:bodyPr wrap="none" anchor="ctr"/>
          <a:lstStyle/>
          <a:p>
            <a:pPr algn="ctr"/>
            <a:r>
              <a:rPr lang="tr-TR" sz="2000" dirty="0">
                <a:latin typeface="Arial" charset="0"/>
              </a:rPr>
              <a:t> </a:t>
            </a:r>
            <a:r>
              <a:rPr lang="tr-TR" sz="2000" b="1" dirty="0">
                <a:solidFill>
                  <a:schemeClr val="bg1"/>
                </a:solidFill>
                <a:latin typeface="Arial" charset="0"/>
              </a:rPr>
              <a:t>Kazanmak için elimden </a:t>
            </a:r>
          </a:p>
          <a:p>
            <a:pPr algn="ctr"/>
            <a:r>
              <a:rPr lang="tr-TR" sz="2000" b="1" dirty="0">
                <a:solidFill>
                  <a:schemeClr val="bg1"/>
                </a:solidFill>
                <a:latin typeface="Arial" charset="0"/>
              </a:rPr>
              <a:t>geleni yapıyorum.</a:t>
            </a:r>
          </a:p>
          <a:p>
            <a:pPr algn="ctr"/>
            <a:r>
              <a:rPr lang="tr-TR" sz="2000" b="1" dirty="0">
                <a:solidFill>
                  <a:schemeClr val="bg1"/>
                </a:solidFill>
                <a:latin typeface="Arial" charset="0"/>
              </a:rPr>
              <a:t>Kazanamazsam bile ailem </a:t>
            </a:r>
          </a:p>
          <a:p>
            <a:pPr algn="ctr"/>
            <a:r>
              <a:rPr lang="tr-TR" sz="2000" b="1" dirty="0">
                <a:solidFill>
                  <a:schemeClr val="bg1"/>
                </a:solidFill>
                <a:latin typeface="Arial" charset="0"/>
              </a:rPr>
              <a:t>bana aynı değeri verecektir.</a:t>
            </a:r>
          </a:p>
          <a:p>
            <a:pPr algn="ctr"/>
            <a:endParaRPr lang="tr-TR" sz="2000" dirty="0">
              <a:latin typeface="Arial" charset="0"/>
            </a:endParaRPr>
          </a:p>
        </p:txBody>
      </p:sp>
      <p:sp>
        <p:nvSpPr>
          <p:cNvPr id="16396" name="Rectangle 12"/>
          <p:cNvSpPr>
            <a:spLocks noChangeArrowheads="1"/>
          </p:cNvSpPr>
          <p:nvPr/>
        </p:nvSpPr>
        <p:spPr bwMode="auto">
          <a:xfrm>
            <a:off x="3589338" y="3151188"/>
            <a:ext cx="1058862" cy="503237"/>
          </a:xfrm>
          <a:prstGeom prst="rect">
            <a:avLst/>
          </a:prstGeom>
          <a:solidFill>
            <a:schemeClr val="accent1"/>
          </a:solidFill>
          <a:ln w="9525">
            <a:solidFill>
              <a:schemeClr val="tx1"/>
            </a:solidFill>
            <a:miter lim="800000"/>
            <a:headEnd/>
            <a:tailEnd/>
          </a:ln>
          <a:effectLst/>
        </p:spPr>
        <p:txBody>
          <a:bodyPr wrap="none" anchor="ctr"/>
          <a:lstStyle/>
          <a:p>
            <a:pPr algn="ctr"/>
            <a:r>
              <a:rPr lang="tr-TR" b="1" dirty="0">
                <a:solidFill>
                  <a:schemeClr val="bg1"/>
                </a:solidFill>
                <a:latin typeface="Arial" charset="0"/>
              </a:rPr>
              <a:t>Yerine</a:t>
            </a:r>
            <a:endParaRPr lang="tr-TR" dirty="0">
              <a:solidFill>
                <a:schemeClr val="bg1"/>
              </a:solidFill>
              <a:latin typeface="Arial" charset="0"/>
            </a:endParaRPr>
          </a:p>
        </p:txBody>
      </p:sp>
      <p:sp>
        <p:nvSpPr>
          <p:cNvPr id="16397" name="Rectangle 13"/>
          <p:cNvSpPr>
            <a:spLocks noChangeArrowheads="1"/>
          </p:cNvSpPr>
          <p:nvPr/>
        </p:nvSpPr>
        <p:spPr bwMode="auto">
          <a:xfrm>
            <a:off x="3571868" y="5283200"/>
            <a:ext cx="1152532" cy="431800"/>
          </a:xfrm>
          <a:prstGeom prst="rect">
            <a:avLst/>
          </a:prstGeom>
          <a:solidFill>
            <a:schemeClr val="accent1"/>
          </a:solidFill>
          <a:ln w="9525">
            <a:solidFill>
              <a:schemeClr val="tx1"/>
            </a:solidFill>
            <a:miter lim="800000"/>
            <a:headEnd/>
            <a:tailEnd/>
          </a:ln>
          <a:effectLst/>
        </p:spPr>
        <p:txBody>
          <a:bodyPr wrap="none" anchor="ctr"/>
          <a:lstStyle/>
          <a:p>
            <a:pPr algn="ctr"/>
            <a:r>
              <a:rPr lang="tr-TR" b="1" dirty="0">
                <a:solidFill>
                  <a:schemeClr val="bg1"/>
                </a:solidFill>
                <a:latin typeface="Arial" charset="0"/>
              </a:rPr>
              <a:t>Yerine</a:t>
            </a:r>
            <a:endParaRPr lang="tr-TR" dirty="0">
              <a:solidFill>
                <a:schemeClr val="bg1"/>
              </a:solidFill>
              <a:latin typeface="Arial" charset="0"/>
            </a:endParaRPr>
          </a:p>
        </p:txBody>
      </p:sp>
      <p:sp>
        <p:nvSpPr>
          <p:cNvPr id="16403" name="Text Box 19"/>
          <p:cNvSpPr txBox="1">
            <a:spLocks noChangeArrowheads="1"/>
          </p:cNvSpPr>
          <p:nvPr/>
        </p:nvSpPr>
        <p:spPr bwMode="auto">
          <a:xfrm>
            <a:off x="228600" y="1600200"/>
            <a:ext cx="3048000" cy="579438"/>
          </a:xfrm>
          <a:prstGeom prst="rect">
            <a:avLst/>
          </a:prstGeom>
          <a:noFill/>
          <a:ln w="9525">
            <a:noFill/>
            <a:miter lim="800000"/>
            <a:headEnd/>
            <a:tailEnd/>
          </a:ln>
          <a:effectLst/>
        </p:spPr>
        <p:txBody>
          <a:bodyPr>
            <a:spAutoFit/>
          </a:bodyPr>
          <a:lstStyle/>
          <a:p>
            <a:pPr>
              <a:spcBef>
                <a:spcPct val="50000"/>
              </a:spcBef>
            </a:pPr>
            <a:r>
              <a:rPr lang="tr-TR" sz="3200" u="sng" dirty="0"/>
              <a:t>Yanlış</a:t>
            </a:r>
            <a:r>
              <a:rPr lang="tr-TR" sz="3200" dirty="0"/>
              <a:t> Düşünce </a:t>
            </a:r>
          </a:p>
        </p:txBody>
      </p:sp>
      <p:sp>
        <p:nvSpPr>
          <p:cNvPr id="16404" name="Rectangle 20"/>
          <p:cNvSpPr>
            <a:spLocks noChangeArrowheads="1"/>
          </p:cNvSpPr>
          <p:nvPr/>
        </p:nvSpPr>
        <p:spPr bwMode="auto">
          <a:xfrm>
            <a:off x="3589338" y="1600200"/>
            <a:ext cx="1058862" cy="503238"/>
          </a:xfrm>
          <a:prstGeom prst="rect">
            <a:avLst/>
          </a:prstGeom>
          <a:solidFill>
            <a:schemeClr val="accent1"/>
          </a:solidFill>
          <a:ln w="9525">
            <a:solidFill>
              <a:schemeClr val="tx1"/>
            </a:solidFill>
            <a:miter lim="800000"/>
            <a:headEnd/>
            <a:tailEnd/>
          </a:ln>
          <a:effectLst/>
        </p:spPr>
        <p:txBody>
          <a:bodyPr wrap="none" anchor="ctr"/>
          <a:lstStyle/>
          <a:p>
            <a:pPr algn="ctr"/>
            <a:r>
              <a:rPr lang="tr-TR" b="1" dirty="0">
                <a:solidFill>
                  <a:schemeClr val="bg1"/>
                </a:solidFill>
                <a:latin typeface="Arial" charset="0"/>
              </a:rPr>
              <a:t>Yerine</a:t>
            </a:r>
            <a:endParaRPr lang="tr-TR" dirty="0">
              <a:solidFill>
                <a:schemeClr val="bg1"/>
              </a:solidFill>
              <a:latin typeface="Arial" charset="0"/>
            </a:endParaRPr>
          </a:p>
        </p:txBody>
      </p:sp>
      <p:sp>
        <p:nvSpPr>
          <p:cNvPr id="16405" name="Text Box 21"/>
          <p:cNvSpPr txBox="1">
            <a:spLocks noChangeArrowheads="1"/>
          </p:cNvSpPr>
          <p:nvPr/>
        </p:nvSpPr>
        <p:spPr bwMode="auto">
          <a:xfrm>
            <a:off x="5334000" y="1571612"/>
            <a:ext cx="3048000" cy="584775"/>
          </a:xfrm>
          <a:prstGeom prst="rect">
            <a:avLst/>
          </a:prstGeom>
          <a:noFill/>
          <a:ln w="9525">
            <a:noFill/>
            <a:miter lim="800000"/>
            <a:headEnd/>
            <a:tailEnd/>
          </a:ln>
          <a:effectLst/>
        </p:spPr>
        <p:txBody>
          <a:bodyPr wrap="square">
            <a:spAutoFit/>
          </a:bodyPr>
          <a:lstStyle/>
          <a:p>
            <a:pPr>
              <a:spcBef>
                <a:spcPct val="50000"/>
              </a:spcBef>
            </a:pPr>
            <a:r>
              <a:rPr lang="tr-TR" sz="3200" u="sng" dirty="0" smtClean="0"/>
              <a:t>Doğru</a:t>
            </a:r>
            <a:r>
              <a:rPr lang="tr-TR" sz="3200" dirty="0" smtClean="0"/>
              <a:t> </a:t>
            </a:r>
            <a:r>
              <a:rPr lang="tr-TR" sz="3200" dirty="0"/>
              <a:t>Düşünce </a:t>
            </a:r>
          </a:p>
        </p:txBody>
      </p:sp>
      <p:sp>
        <p:nvSpPr>
          <p:cNvPr id="16406" name="Line 22"/>
          <p:cNvSpPr>
            <a:spLocks noChangeShapeType="1"/>
          </p:cNvSpPr>
          <p:nvPr/>
        </p:nvSpPr>
        <p:spPr bwMode="auto">
          <a:xfrm>
            <a:off x="3143240" y="1928802"/>
            <a:ext cx="381000" cy="0"/>
          </a:xfrm>
          <a:prstGeom prst="line">
            <a:avLst/>
          </a:prstGeom>
          <a:noFill/>
          <a:ln w="38100">
            <a:solidFill>
              <a:schemeClr val="tx1"/>
            </a:solidFill>
            <a:round/>
            <a:headEnd/>
            <a:tailEnd type="triangle" w="med" len="med"/>
          </a:ln>
          <a:effectLst/>
        </p:spPr>
        <p:txBody>
          <a:bodyPr/>
          <a:lstStyle/>
          <a:p>
            <a:endParaRPr lang="tr-TR"/>
          </a:p>
        </p:txBody>
      </p:sp>
      <p:sp>
        <p:nvSpPr>
          <p:cNvPr id="16407" name="Line 23"/>
          <p:cNvSpPr>
            <a:spLocks noChangeShapeType="1"/>
          </p:cNvSpPr>
          <p:nvPr/>
        </p:nvSpPr>
        <p:spPr bwMode="auto">
          <a:xfrm>
            <a:off x="4786314" y="1928802"/>
            <a:ext cx="381000" cy="0"/>
          </a:xfrm>
          <a:prstGeom prst="line">
            <a:avLst/>
          </a:prstGeom>
          <a:noFill/>
          <a:ln w="38100">
            <a:solidFill>
              <a:schemeClr val="tx1"/>
            </a:solidFill>
            <a:round/>
            <a:headEnd/>
            <a:tailEnd type="triangle" w="med" len="med"/>
          </a:ln>
          <a:effectLst/>
        </p:spPr>
        <p:txBody>
          <a:bodyPr/>
          <a:lstStyle/>
          <a:p>
            <a:endParaRPr lang="tr-TR"/>
          </a:p>
        </p:txBody>
      </p:sp>
      <p:sp>
        <p:nvSpPr>
          <p:cNvPr id="16408" name="Line 24"/>
          <p:cNvSpPr>
            <a:spLocks noChangeShapeType="1"/>
          </p:cNvSpPr>
          <p:nvPr/>
        </p:nvSpPr>
        <p:spPr bwMode="auto">
          <a:xfrm>
            <a:off x="3143240" y="3429000"/>
            <a:ext cx="381000" cy="0"/>
          </a:xfrm>
          <a:prstGeom prst="line">
            <a:avLst/>
          </a:prstGeom>
          <a:noFill/>
          <a:ln w="38100">
            <a:solidFill>
              <a:schemeClr val="tx1"/>
            </a:solidFill>
            <a:round/>
            <a:headEnd/>
            <a:tailEnd type="triangle" w="med" len="med"/>
          </a:ln>
          <a:effectLst/>
        </p:spPr>
        <p:txBody>
          <a:bodyPr/>
          <a:lstStyle/>
          <a:p>
            <a:endParaRPr lang="tr-TR"/>
          </a:p>
        </p:txBody>
      </p:sp>
      <p:sp>
        <p:nvSpPr>
          <p:cNvPr id="16409" name="Line 25"/>
          <p:cNvSpPr>
            <a:spLocks noChangeShapeType="1"/>
          </p:cNvSpPr>
          <p:nvPr/>
        </p:nvSpPr>
        <p:spPr bwMode="auto">
          <a:xfrm>
            <a:off x="4857752" y="3429000"/>
            <a:ext cx="381000" cy="0"/>
          </a:xfrm>
          <a:prstGeom prst="line">
            <a:avLst/>
          </a:prstGeom>
          <a:noFill/>
          <a:ln w="38100">
            <a:solidFill>
              <a:schemeClr val="tx1"/>
            </a:solidFill>
            <a:round/>
            <a:headEnd/>
            <a:tailEnd type="triangle" w="med" len="med"/>
          </a:ln>
          <a:effectLst/>
        </p:spPr>
        <p:txBody>
          <a:bodyPr/>
          <a:lstStyle/>
          <a:p>
            <a:endParaRPr lang="tr-TR"/>
          </a:p>
        </p:txBody>
      </p:sp>
      <p:sp>
        <p:nvSpPr>
          <p:cNvPr id="16410" name="Line 26"/>
          <p:cNvSpPr>
            <a:spLocks noChangeShapeType="1"/>
          </p:cNvSpPr>
          <p:nvPr/>
        </p:nvSpPr>
        <p:spPr bwMode="auto">
          <a:xfrm>
            <a:off x="3143240" y="5500702"/>
            <a:ext cx="381000" cy="0"/>
          </a:xfrm>
          <a:prstGeom prst="line">
            <a:avLst/>
          </a:prstGeom>
          <a:noFill/>
          <a:ln w="38100">
            <a:solidFill>
              <a:schemeClr val="tx1"/>
            </a:solidFill>
            <a:round/>
            <a:headEnd/>
            <a:tailEnd type="triangle" w="med" len="med"/>
          </a:ln>
          <a:effectLst/>
        </p:spPr>
        <p:txBody>
          <a:bodyPr/>
          <a:lstStyle/>
          <a:p>
            <a:endParaRPr lang="tr-TR"/>
          </a:p>
        </p:txBody>
      </p:sp>
      <p:sp>
        <p:nvSpPr>
          <p:cNvPr id="16411" name="Line 27"/>
          <p:cNvSpPr>
            <a:spLocks noChangeShapeType="1"/>
          </p:cNvSpPr>
          <p:nvPr/>
        </p:nvSpPr>
        <p:spPr bwMode="auto">
          <a:xfrm>
            <a:off x="4857752" y="5500702"/>
            <a:ext cx="381000" cy="0"/>
          </a:xfrm>
          <a:prstGeom prst="line">
            <a:avLst/>
          </a:prstGeom>
          <a:noFill/>
          <a:ln w="38100">
            <a:solidFill>
              <a:schemeClr val="tx1"/>
            </a:solidFill>
            <a:round/>
            <a:headEnd/>
            <a:tailEnd type="triangle" w="med" len="med"/>
          </a:ln>
          <a:effectLst/>
        </p:spPr>
        <p:txBody>
          <a:bodyPr/>
          <a:lstStyle/>
          <a:p>
            <a:endParaRPr lang="tr-TR"/>
          </a:p>
        </p:txBody>
      </p:sp>
      <p:sp>
        <p:nvSpPr>
          <p:cNvPr id="18" name="17 Slayt Numarası Yer Tutucusu"/>
          <p:cNvSpPr>
            <a:spLocks noGrp="1"/>
          </p:cNvSpPr>
          <p:nvPr>
            <p:ph type="sldNum" sz="quarter" idx="12"/>
          </p:nvPr>
        </p:nvSpPr>
        <p:spPr/>
        <p:txBody>
          <a:bodyPr/>
          <a:lstStyle/>
          <a:p>
            <a:fld id="{808B4FED-0351-4B2E-8264-E46AFA1685A5}" type="slidenum">
              <a:rPr lang="tr-TR" smtClean="0"/>
              <a:pPr/>
              <a:t>17</a:t>
            </a:fld>
            <a:endParaRPr lang="tr-TR"/>
          </a:p>
        </p:txBody>
      </p:sp>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6178550"/>
          </a:xfrm>
        </p:spPr>
        <p:txBody>
          <a:bodyPr/>
          <a:lstStyle/>
          <a:p>
            <a:r>
              <a:rPr lang="tr-TR"/>
              <a:t>   </a:t>
            </a:r>
          </a:p>
        </p:txBody>
      </p:sp>
      <p:sp>
        <p:nvSpPr>
          <p:cNvPr id="18435" name="Rectangle 3"/>
          <p:cNvSpPr>
            <a:spLocks noGrp="1" noChangeArrowheads="1"/>
          </p:cNvSpPr>
          <p:nvPr>
            <p:ph idx="1"/>
          </p:nvPr>
        </p:nvSpPr>
        <p:spPr>
          <a:xfrm>
            <a:off x="457200" y="-100013"/>
            <a:ext cx="8229600" cy="100013"/>
          </a:xfrm>
        </p:spPr>
        <p:txBody>
          <a:bodyPr>
            <a:normAutofit fontScale="25000" lnSpcReduction="20000"/>
          </a:bodyPr>
          <a:lstStyle/>
          <a:p>
            <a:pPr>
              <a:lnSpc>
                <a:spcPct val="80000"/>
              </a:lnSpc>
            </a:pPr>
            <a:endParaRPr lang="tr-TR" sz="800"/>
          </a:p>
        </p:txBody>
      </p:sp>
      <p:sp>
        <p:nvSpPr>
          <p:cNvPr id="18451" name="Rectangle 19"/>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tr-TR" sz="2400" b="1" u="sng" dirty="0">
                <a:solidFill>
                  <a:schemeClr val="accent1"/>
                </a:solidFill>
                <a:effectLst>
                  <a:outerShdw blurRad="38100" dist="38100" dir="2700000" algn="tl">
                    <a:srgbClr val="000000"/>
                  </a:outerShdw>
                </a:effectLst>
              </a:rPr>
              <a:t>DÜŞÜNCE BİÇİMİNİ OLUMLU YÖNDE DEĞİŞTİRMEK</a:t>
            </a:r>
          </a:p>
        </p:txBody>
      </p:sp>
      <p:sp>
        <p:nvSpPr>
          <p:cNvPr id="18452" name="Rectangle 20"/>
          <p:cNvSpPr>
            <a:spLocks noChangeArrowheads="1"/>
          </p:cNvSpPr>
          <p:nvPr/>
        </p:nvSpPr>
        <p:spPr bwMode="auto">
          <a:xfrm>
            <a:off x="457200" y="1268413"/>
            <a:ext cx="8229600" cy="4857750"/>
          </a:xfrm>
          <a:prstGeom prst="rect">
            <a:avLst/>
          </a:prstGeom>
          <a:noFill/>
          <a:ln w="9525">
            <a:noFill/>
            <a:miter lim="800000"/>
            <a:headEnd/>
            <a:tailEnd/>
          </a:ln>
          <a:effectLst/>
        </p:spPr>
        <p:txBody>
          <a:bodyPr/>
          <a:lstStyle/>
          <a:p>
            <a:pPr marL="342900" indent="-342900">
              <a:spcBef>
                <a:spcPct val="20000"/>
              </a:spcBef>
              <a:buClr>
                <a:schemeClr val="hlink"/>
              </a:buClr>
              <a:buSzPct val="60000"/>
              <a:buFont typeface="Wingdings" pitchFamily="2" charset="2"/>
              <a:buChar char="n"/>
            </a:pPr>
            <a:endParaRPr lang="tr-TR" sz="3200" b="1" u="sng" dirty="0">
              <a:solidFill>
                <a:srgbClr val="FF0000"/>
              </a:solidFill>
              <a:effectLst>
                <a:outerShdw blurRad="38100" dist="38100" dir="2700000" algn="tl">
                  <a:srgbClr val="000000"/>
                </a:outerShdw>
              </a:effectLst>
            </a:endParaRPr>
          </a:p>
          <a:p>
            <a:pPr marL="342900" indent="-342900">
              <a:spcBef>
                <a:spcPct val="20000"/>
              </a:spcBef>
              <a:buClr>
                <a:schemeClr val="hlink"/>
              </a:buClr>
              <a:buSzPct val="60000"/>
              <a:buFont typeface="Wingdings" pitchFamily="2" charset="2"/>
              <a:buChar char="n"/>
            </a:pPr>
            <a:r>
              <a:rPr lang="tr-TR" sz="3200" b="1" u="sng" dirty="0">
                <a:effectLst>
                  <a:outerShdw blurRad="38100" dist="38100" dir="2700000" algn="tl">
                    <a:srgbClr val="000000"/>
                  </a:outerShdw>
                </a:effectLst>
              </a:rPr>
              <a:t>Yanlış</a:t>
            </a:r>
            <a:r>
              <a:rPr lang="tr-TR" sz="3200" b="1" dirty="0">
                <a:effectLst>
                  <a:outerShdw blurRad="38100" dist="38100" dir="2700000" algn="tl">
                    <a:srgbClr val="000000"/>
                  </a:outerShdw>
                </a:effectLst>
              </a:rPr>
              <a:t> Düşünce         </a:t>
            </a:r>
            <a:r>
              <a:rPr lang="tr-TR" sz="3200" b="1" dirty="0" smtClean="0">
                <a:effectLst>
                  <a:outerShdw blurRad="38100" dist="38100" dir="2700000" algn="tl">
                    <a:srgbClr val="000000"/>
                  </a:outerShdw>
                </a:effectLst>
              </a:rPr>
              <a:t>          </a:t>
            </a:r>
            <a:r>
              <a:rPr lang="tr-TR" sz="3200" b="1" u="sng" dirty="0" smtClean="0">
                <a:effectLst>
                  <a:outerShdw blurRad="38100" dist="38100" dir="2700000" algn="tl">
                    <a:srgbClr val="000000"/>
                  </a:outerShdw>
                </a:effectLst>
              </a:rPr>
              <a:t>Doğru</a:t>
            </a:r>
            <a:r>
              <a:rPr lang="tr-TR" sz="3200" b="1" dirty="0" smtClean="0">
                <a:effectLst>
                  <a:outerShdw blurRad="38100" dist="38100" dir="2700000" algn="tl">
                    <a:srgbClr val="000000"/>
                  </a:outerShdw>
                </a:effectLst>
              </a:rPr>
              <a:t> </a:t>
            </a:r>
            <a:r>
              <a:rPr lang="tr-TR" sz="3200" b="1" dirty="0">
                <a:effectLst>
                  <a:outerShdw blurRad="38100" dist="38100" dir="2700000" algn="tl">
                    <a:srgbClr val="000000"/>
                  </a:outerShdw>
                </a:effectLst>
              </a:rPr>
              <a:t>Düşünce</a:t>
            </a:r>
          </a:p>
        </p:txBody>
      </p:sp>
      <p:sp>
        <p:nvSpPr>
          <p:cNvPr id="18453" name="Rectangle 21"/>
          <p:cNvSpPr>
            <a:spLocks noChangeArrowheads="1"/>
          </p:cNvSpPr>
          <p:nvPr/>
        </p:nvSpPr>
        <p:spPr bwMode="auto">
          <a:xfrm>
            <a:off x="684213" y="2420938"/>
            <a:ext cx="2951162" cy="1584325"/>
          </a:xfrm>
          <a:prstGeom prst="rect">
            <a:avLst/>
          </a:prstGeom>
          <a:solidFill>
            <a:schemeClr val="accent1"/>
          </a:solidFill>
          <a:ln w="9525">
            <a:solidFill>
              <a:schemeClr val="tx1"/>
            </a:solidFill>
            <a:miter lim="800000"/>
            <a:headEnd/>
            <a:tailEnd/>
          </a:ln>
          <a:effectLst/>
        </p:spPr>
        <p:txBody>
          <a:bodyPr wrap="none" anchor="ctr"/>
          <a:lstStyle/>
          <a:p>
            <a:pPr algn="ctr"/>
            <a:r>
              <a:rPr lang="tr-TR" dirty="0">
                <a:latin typeface="Arial" charset="0"/>
              </a:rPr>
              <a:t>Sınavda başarısız olursam,</a:t>
            </a:r>
          </a:p>
          <a:p>
            <a:pPr algn="ctr"/>
            <a:r>
              <a:rPr lang="tr-TR" dirty="0">
                <a:latin typeface="Arial" charset="0"/>
              </a:rPr>
              <a:t> hayatta da başarısız olurum.  </a:t>
            </a:r>
          </a:p>
          <a:p>
            <a:pPr algn="ctr"/>
            <a:endParaRPr lang="tr-TR" dirty="0">
              <a:latin typeface="Arial" charset="0"/>
            </a:endParaRPr>
          </a:p>
        </p:txBody>
      </p:sp>
      <p:sp>
        <p:nvSpPr>
          <p:cNvPr id="18454" name="Rectangle 22"/>
          <p:cNvSpPr>
            <a:spLocks noChangeArrowheads="1"/>
          </p:cNvSpPr>
          <p:nvPr/>
        </p:nvSpPr>
        <p:spPr bwMode="auto">
          <a:xfrm>
            <a:off x="5357818" y="2428868"/>
            <a:ext cx="3357586" cy="1655763"/>
          </a:xfrm>
          <a:prstGeom prst="rect">
            <a:avLst/>
          </a:prstGeom>
          <a:solidFill>
            <a:schemeClr val="accent1"/>
          </a:solidFill>
          <a:ln w="9525">
            <a:solidFill>
              <a:schemeClr val="tx1"/>
            </a:solidFill>
            <a:miter lim="800000"/>
            <a:headEnd/>
            <a:tailEnd/>
          </a:ln>
          <a:effectLst/>
        </p:spPr>
        <p:txBody>
          <a:bodyPr wrap="none" anchor="ctr"/>
          <a:lstStyle/>
          <a:p>
            <a:pPr algn="ctr"/>
            <a:r>
              <a:rPr lang="tr-TR" b="1" dirty="0">
                <a:latin typeface="Arial" charset="0"/>
              </a:rPr>
              <a:t>Kazanamazsam önümde </a:t>
            </a:r>
          </a:p>
          <a:p>
            <a:pPr algn="ctr"/>
            <a:r>
              <a:rPr lang="tr-TR" b="1" dirty="0">
                <a:latin typeface="Arial" charset="0"/>
              </a:rPr>
              <a:t>başka seçenekler de var  </a:t>
            </a:r>
          </a:p>
          <a:p>
            <a:pPr algn="ctr"/>
            <a:r>
              <a:rPr lang="tr-TR" b="1" dirty="0">
                <a:latin typeface="Arial" charset="0"/>
              </a:rPr>
              <a:t>onları değerlendiririm</a:t>
            </a:r>
          </a:p>
        </p:txBody>
      </p:sp>
      <p:sp>
        <p:nvSpPr>
          <p:cNvPr id="18455" name="Rectangle 23"/>
          <p:cNvSpPr>
            <a:spLocks noChangeArrowheads="1"/>
          </p:cNvSpPr>
          <p:nvPr/>
        </p:nvSpPr>
        <p:spPr bwMode="auto">
          <a:xfrm>
            <a:off x="755650" y="4437063"/>
            <a:ext cx="2952750" cy="1655762"/>
          </a:xfrm>
          <a:prstGeom prst="rect">
            <a:avLst/>
          </a:prstGeom>
          <a:solidFill>
            <a:schemeClr val="accent1"/>
          </a:solidFill>
          <a:ln w="9525">
            <a:solidFill>
              <a:schemeClr val="tx1"/>
            </a:solidFill>
            <a:miter lim="800000"/>
            <a:headEnd/>
            <a:tailEnd/>
          </a:ln>
          <a:effectLst/>
        </p:spPr>
        <p:txBody>
          <a:bodyPr wrap="none" anchor="ctr"/>
          <a:lstStyle/>
          <a:p>
            <a:pPr algn="ctr"/>
            <a:r>
              <a:rPr lang="tr-TR" b="1">
                <a:latin typeface="Arial" charset="0"/>
              </a:rPr>
              <a:t>Kazanamazsam  herkes</a:t>
            </a:r>
          </a:p>
          <a:p>
            <a:pPr algn="ctr"/>
            <a:r>
              <a:rPr lang="tr-TR" b="1">
                <a:latin typeface="Arial" charset="0"/>
              </a:rPr>
              <a:t> benimle dalga geçer</a:t>
            </a:r>
          </a:p>
          <a:p>
            <a:pPr algn="ctr"/>
            <a:endParaRPr lang="tr-TR">
              <a:latin typeface="Arial" charset="0"/>
            </a:endParaRPr>
          </a:p>
        </p:txBody>
      </p:sp>
      <p:sp>
        <p:nvSpPr>
          <p:cNvPr id="18456" name="Rectangle 24"/>
          <p:cNvSpPr>
            <a:spLocks noChangeArrowheads="1"/>
          </p:cNvSpPr>
          <p:nvPr/>
        </p:nvSpPr>
        <p:spPr bwMode="auto">
          <a:xfrm>
            <a:off x="5357818" y="4500570"/>
            <a:ext cx="3357586" cy="1873250"/>
          </a:xfrm>
          <a:prstGeom prst="rect">
            <a:avLst/>
          </a:prstGeom>
          <a:solidFill>
            <a:schemeClr val="accent1"/>
          </a:solidFill>
          <a:ln w="9525">
            <a:solidFill>
              <a:schemeClr val="tx1"/>
            </a:solidFill>
            <a:miter lim="800000"/>
            <a:headEnd/>
            <a:tailEnd/>
          </a:ln>
          <a:effectLst/>
        </p:spPr>
        <p:txBody>
          <a:bodyPr wrap="none" anchor="ctr"/>
          <a:lstStyle/>
          <a:p>
            <a:pPr algn="ctr"/>
            <a:r>
              <a:rPr lang="tr-TR" dirty="0">
                <a:latin typeface="Arial" charset="0"/>
              </a:rPr>
              <a:t>Bu kişiliğimi ölçen bir sınav değil.</a:t>
            </a:r>
          </a:p>
          <a:p>
            <a:pPr algn="ctr"/>
            <a:r>
              <a:rPr lang="tr-TR" dirty="0">
                <a:latin typeface="Arial" charset="0"/>
              </a:rPr>
              <a:t> Sadece bilgimi ölçer.</a:t>
            </a:r>
          </a:p>
          <a:p>
            <a:pPr algn="ctr"/>
            <a:endParaRPr lang="tr-TR" dirty="0">
              <a:latin typeface="Arial" charset="0"/>
            </a:endParaRPr>
          </a:p>
        </p:txBody>
      </p:sp>
      <p:sp>
        <p:nvSpPr>
          <p:cNvPr id="18457" name="Line 25"/>
          <p:cNvSpPr>
            <a:spLocks noChangeShapeType="1"/>
          </p:cNvSpPr>
          <p:nvPr/>
        </p:nvSpPr>
        <p:spPr bwMode="auto">
          <a:xfrm>
            <a:off x="1428728" y="1428736"/>
            <a:ext cx="6324600" cy="0"/>
          </a:xfrm>
          <a:prstGeom prst="line">
            <a:avLst/>
          </a:prstGeom>
          <a:noFill/>
          <a:ln w="76200" cap="sq">
            <a:solidFill>
              <a:schemeClr val="accent2"/>
            </a:solidFill>
            <a:round/>
            <a:headEnd type="none" w="sm" len="sm"/>
            <a:tailEnd type="none" w="sm" len="sm"/>
          </a:ln>
          <a:effectLst/>
        </p:spPr>
        <p:txBody>
          <a:bodyPr wrap="none"/>
          <a:lstStyle/>
          <a:p>
            <a:endParaRPr lang="tr-TR"/>
          </a:p>
        </p:txBody>
      </p:sp>
      <p:sp>
        <p:nvSpPr>
          <p:cNvPr id="18458" name="Line 26"/>
          <p:cNvSpPr>
            <a:spLocks noChangeShapeType="1"/>
          </p:cNvSpPr>
          <p:nvPr/>
        </p:nvSpPr>
        <p:spPr bwMode="auto">
          <a:xfrm>
            <a:off x="7786710" y="1500174"/>
            <a:ext cx="0" cy="457200"/>
          </a:xfrm>
          <a:prstGeom prst="line">
            <a:avLst/>
          </a:prstGeom>
          <a:noFill/>
          <a:ln w="76200" cap="sq">
            <a:solidFill>
              <a:schemeClr val="accent2"/>
            </a:solidFill>
            <a:round/>
            <a:headEnd type="none" w="sm" len="sm"/>
            <a:tailEnd type="triangle" w="sm" len="sm"/>
          </a:ln>
          <a:effectLst/>
        </p:spPr>
        <p:txBody>
          <a:bodyPr wrap="none"/>
          <a:lstStyle/>
          <a:p>
            <a:endParaRPr lang="tr-TR"/>
          </a:p>
        </p:txBody>
      </p:sp>
      <p:sp>
        <p:nvSpPr>
          <p:cNvPr id="18459" name="Line 27"/>
          <p:cNvSpPr>
            <a:spLocks noChangeShapeType="1"/>
          </p:cNvSpPr>
          <p:nvPr/>
        </p:nvSpPr>
        <p:spPr bwMode="auto">
          <a:xfrm>
            <a:off x="1357290" y="1500174"/>
            <a:ext cx="0" cy="457200"/>
          </a:xfrm>
          <a:prstGeom prst="line">
            <a:avLst/>
          </a:prstGeom>
          <a:noFill/>
          <a:ln w="76200" cap="sq">
            <a:solidFill>
              <a:schemeClr val="accent2"/>
            </a:solidFill>
            <a:round/>
            <a:headEnd type="none" w="sm" len="sm"/>
            <a:tailEnd type="triangle" w="sm" len="sm"/>
          </a:ln>
          <a:effectLst/>
        </p:spPr>
        <p:txBody>
          <a:bodyPr wrap="none"/>
          <a:lstStyle/>
          <a:p>
            <a:endParaRPr lang="tr-TR"/>
          </a:p>
        </p:txBody>
      </p:sp>
      <p:sp>
        <p:nvSpPr>
          <p:cNvPr id="18460" name="Rectangle 28"/>
          <p:cNvSpPr>
            <a:spLocks noChangeArrowheads="1"/>
          </p:cNvSpPr>
          <p:nvPr/>
        </p:nvSpPr>
        <p:spPr bwMode="auto">
          <a:xfrm>
            <a:off x="3929058" y="2786058"/>
            <a:ext cx="1058862" cy="503238"/>
          </a:xfrm>
          <a:prstGeom prst="rect">
            <a:avLst/>
          </a:prstGeom>
          <a:solidFill>
            <a:schemeClr val="accent1"/>
          </a:solidFill>
          <a:ln w="9525">
            <a:solidFill>
              <a:schemeClr val="tx1"/>
            </a:solidFill>
            <a:miter lim="800000"/>
            <a:headEnd/>
            <a:tailEnd/>
          </a:ln>
          <a:effectLst/>
        </p:spPr>
        <p:txBody>
          <a:bodyPr wrap="none" anchor="ctr"/>
          <a:lstStyle/>
          <a:p>
            <a:pPr algn="ctr"/>
            <a:r>
              <a:rPr lang="tr-TR" b="1">
                <a:solidFill>
                  <a:srgbClr val="008080"/>
                </a:solidFill>
                <a:latin typeface="Arial" charset="0"/>
              </a:rPr>
              <a:t>Yerine</a:t>
            </a:r>
          </a:p>
          <a:p>
            <a:pPr algn="ctr"/>
            <a:endParaRPr lang="tr-TR">
              <a:latin typeface="Arial" charset="0"/>
            </a:endParaRPr>
          </a:p>
        </p:txBody>
      </p:sp>
      <p:sp>
        <p:nvSpPr>
          <p:cNvPr id="18461" name="Rectangle 29"/>
          <p:cNvSpPr>
            <a:spLocks noChangeArrowheads="1"/>
          </p:cNvSpPr>
          <p:nvPr/>
        </p:nvSpPr>
        <p:spPr bwMode="auto">
          <a:xfrm>
            <a:off x="4000496" y="5072074"/>
            <a:ext cx="1058862" cy="571504"/>
          </a:xfrm>
          <a:prstGeom prst="rect">
            <a:avLst/>
          </a:prstGeom>
          <a:solidFill>
            <a:schemeClr val="accent1"/>
          </a:solidFill>
          <a:ln w="9525">
            <a:solidFill>
              <a:schemeClr val="tx1"/>
            </a:solidFill>
            <a:miter lim="800000"/>
            <a:headEnd/>
            <a:tailEnd/>
          </a:ln>
          <a:effectLst/>
        </p:spPr>
        <p:txBody>
          <a:bodyPr wrap="none" anchor="ctr"/>
          <a:lstStyle/>
          <a:p>
            <a:pPr algn="ctr"/>
            <a:r>
              <a:rPr lang="tr-TR" b="1" dirty="0">
                <a:solidFill>
                  <a:srgbClr val="008080"/>
                </a:solidFill>
                <a:latin typeface="Arial" charset="0"/>
              </a:rPr>
              <a:t>Yerine</a:t>
            </a:r>
          </a:p>
          <a:p>
            <a:pPr algn="ctr"/>
            <a:endParaRPr lang="tr-TR" dirty="0">
              <a:latin typeface="Arial" charset="0"/>
            </a:endParaRPr>
          </a:p>
        </p:txBody>
      </p:sp>
      <p:sp>
        <p:nvSpPr>
          <p:cNvPr id="19" name="Line 32"/>
          <p:cNvSpPr>
            <a:spLocks noChangeShapeType="1"/>
          </p:cNvSpPr>
          <p:nvPr/>
        </p:nvSpPr>
        <p:spPr bwMode="auto">
          <a:xfrm>
            <a:off x="3643306" y="3071810"/>
            <a:ext cx="288925" cy="0"/>
          </a:xfrm>
          <a:prstGeom prst="line">
            <a:avLst/>
          </a:prstGeom>
          <a:noFill/>
          <a:ln w="9525">
            <a:solidFill>
              <a:schemeClr val="tx1"/>
            </a:solidFill>
            <a:round/>
            <a:headEnd/>
            <a:tailEnd type="triangle" w="med" len="med"/>
          </a:ln>
          <a:effectLst/>
        </p:spPr>
        <p:txBody>
          <a:bodyPr/>
          <a:lstStyle/>
          <a:p>
            <a:endParaRPr lang="tr-TR"/>
          </a:p>
        </p:txBody>
      </p:sp>
      <p:sp>
        <p:nvSpPr>
          <p:cNvPr id="21" name="Line 32"/>
          <p:cNvSpPr>
            <a:spLocks noChangeShapeType="1"/>
          </p:cNvSpPr>
          <p:nvPr/>
        </p:nvSpPr>
        <p:spPr bwMode="auto">
          <a:xfrm>
            <a:off x="3714744" y="5286388"/>
            <a:ext cx="288925" cy="0"/>
          </a:xfrm>
          <a:prstGeom prst="line">
            <a:avLst/>
          </a:prstGeom>
          <a:noFill/>
          <a:ln w="9525">
            <a:solidFill>
              <a:schemeClr val="tx1"/>
            </a:solidFill>
            <a:round/>
            <a:headEnd/>
            <a:tailEnd type="triangle" w="med" len="med"/>
          </a:ln>
          <a:effectLst/>
        </p:spPr>
        <p:txBody>
          <a:bodyPr/>
          <a:lstStyle/>
          <a:p>
            <a:endParaRPr lang="tr-TR"/>
          </a:p>
        </p:txBody>
      </p:sp>
      <p:sp>
        <p:nvSpPr>
          <p:cNvPr id="22" name="Line 32"/>
          <p:cNvSpPr>
            <a:spLocks noChangeShapeType="1"/>
          </p:cNvSpPr>
          <p:nvPr/>
        </p:nvSpPr>
        <p:spPr bwMode="auto">
          <a:xfrm>
            <a:off x="5072066" y="5286388"/>
            <a:ext cx="288925" cy="0"/>
          </a:xfrm>
          <a:prstGeom prst="line">
            <a:avLst/>
          </a:prstGeom>
          <a:noFill/>
          <a:ln w="9525">
            <a:solidFill>
              <a:schemeClr val="tx1"/>
            </a:solidFill>
            <a:round/>
            <a:headEnd/>
            <a:tailEnd type="triangle" w="med" len="med"/>
          </a:ln>
          <a:effectLst/>
        </p:spPr>
        <p:txBody>
          <a:bodyPr/>
          <a:lstStyle/>
          <a:p>
            <a:endParaRPr lang="tr-TR"/>
          </a:p>
        </p:txBody>
      </p:sp>
      <p:sp>
        <p:nvSpPr>
          <p:cNvPr id="23" name="Line 32"/>
          <p:cNvSpPr>
            <a:spLocks noChangeShapeType="1"/>
          </p:cNvSpPr>
          <p:nvPr/>
        </p:nvSpPr>
        <p:spPr bwMode="auto">
          <a:xfrm>
            <a:off x="5000628" y="3071810"/>
            <a:ext cx="288925" cy="0"/>
          </a:xfrm>
          <a:prstGeom prst="line">
            <a:avLst/>
          </a:prstGeom>
          <a:noFill/>
          <a:ln w="9525">
            <a:solidFill>
              <a:schemeClr val="tx1"/>
            </a:solidFill>
            <a:round/>
            <a:headEnd/>
            <a:tailEnd type="triangle" w="med" len="med"/>
          </a:ln>
          <a:effectLst/>
        </p:spPr>
        <p:txBody>
          <a:bodyPr/>
          <a:lstStyle/>
          <a:p>
            <a:endParaRPr lang="tr-TR"/>
          </a:p>
        </p:txBody>
      </p:sp>
      <p:sp>
        <p:nvSpPr>
          <p:cNvPr id="20" name="19 Slayt Numarası Yer Tutucusu"/>
          <p:cNvSpPr>
            <a:spLocks noGrp="1"/>
          </p:cNvSpPr>
          <p:nvPr>
            <p:ph type="sldNum" sz="quarter" idx="12"/>
          </p:nvPr>
        </p:nvSpPr>
        <p:spPr/>
        <p:txBody>
          <a:bodyPr/>
          <a:lstStyle/>
          <a:p>
            <a:fld id="{808B4FED-0351-4B2E-8264-E46AFA1685A5}" type="slidenum">
              <a:rPr lang="tr-TR" smtClean="0"/>
              <a:pPr/>
              <a:t>18</a:t>
            </a:fld>
            <a:endParaRPr lang="tr-TR"/>
          </a:p>
        </p:txBody>
      </p:sp>
    </p:spTree>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flipV="1">
            <a:off x="457200" y="0"/>
            <a:ext cx="8229600" cy="274638"/>
          </a:xfrm>
        </p:spPr>
        <p:txBody>
          <a:bodyPr>
            <a:normAutofit fontScale="90000"/>
          </a:bodyPr>
          <a:lstStyle/>
          <a:p>
            <a:endParaRPr lang="tr-TR" sz="4000"/>
          </a:p>
        </p:txBody>
      </p:sp>
      <p:sp>
        <p:nvSpPr>
          <p:cNvPr id="19459" name="Rectangle 3"/>
          <p:cNvSpPr>
            <a:spLocks noGrp="1" noChangeArrowheads="1"/>
          </p:cNvSpPr>
          <p:nvPr>
            <p:ph idx="1"/>
          </p:nvPr>
        </p:nvSpPr>
        <p:spPr>
          <a:xfrm>
            <a:off x="142844" y="0"/>
            <a:ext cx="9001156" cy="5805488"/>
          </a:xfrm>
        </p:spPr>
        <p:txBody>
          <a:bodyPr/>
          <a:lstStyle/>
          <a:p>
            <a:endParaRPr lang="tr-TR" dirty="0"/>
          </a:p>
        </p:txBody>
      </p:sp>
      <p:sp>
        <p:nvSpPr>
          <p:cNvPr id="19460" name="Rectangle 4"/>
          <p:cNvSpPr>
            <a:spLocks noChangeArrowheads="1"/>
          </p:cNvSpPr>
          <p:nvPr/>
        </p:nvSpPr>
        <p:spPr bwMode="auto">
          <a:xfrm>
            <a:off x="685800" y="125413"/>
            <a:ext cx="7772400" cy="693737"/>
          </a:xfrm>
          <a:prstGeom prst="rect">
            <a:avLst/>
          </a:prstGeom>
          <a:solidFill>
            <a:srgbClr val="FFFFD9"/>
          </a:solidFill>
          <a:ln w="76200">
            <a:solidFill>
              <a:srgbClr val="FF0000"/>
            </a:solidFill>
            <a:miter lim="800000"/>
            <a:headEnd/>
            <a:tailEnd/>
          </a:ln>
          <a:effectLst/>
        </p:spPr>
        <p:txBody>
          <a:bodyPr anchor="ctr"/>
          <a:lstStyle/>
          <a:p>
            <a:pPr algn="ctr"/>
            <a:r>
              <a:rPr lang="tr-TR" sz="4000" b="1" dirty="0" smtClean="0">
                <a:solidFill>
                  <a:srgbClr val="FF3300"/>
                </a:solidFill>
                <a:effectLst>
                  <a:outerShdw blurRad="38100" dist="38100" dir="2700000" algn="tl">
                    <a:srgbClr val="000000"/>
                  </a:outerShdw>
                </a:effectLst>
              </a:rPr>
              <a:t>Nefes Egzersizleri</a:t>
            </a:r>
            <a:endParaRPr lang="tr-TR" sz="4000" b="1" dirty="0">
              <a:solidFill>
                <a:srgbClr val="FF3300"/>
              </a:solidFill>
              <a:effectLst>
                <a:outerShdw blurRad="38100" dist="38100" dir="2700000" algn="tl">
                  <a:srgbClr val="000000"/>
                </a:outerShdw>
              </a:effectLst>
            </a:endParaRPr>
          </a:p>
        </p:txBody>
      </p:sp>
      <p:sp>
        <p:nvSpPr>
          <p:cNvPr id="19461" name="Rectangle 5"/>
          <p:cNvSpPr>
            <a:spLocks noChangeArrowheads="1"/>
          </p:cNvSpPr>
          <p:nvPr/>
        </p:nvSpPr>
        <p:spPr bwMode="auto">
          <a:xfrm>
            <a:off x="2671763" y="1073150"/>
            <a:ext cx="6472237" cy="4679950"/>
          </a:xfrm>
          <a:prstGeom prst="rect">
            <a:avLst/>
          </a:prstGeom>
          <a:solidFill>
            <a:srgbClr val="CCFFFF"/>
          </a:solidFill>
          <a:ln w="57150">
            <a:solidFill>
              <a:srgbClr val="FF0000"/>
            </a:solidFill>
            <a:miter lim="800000"/>
            <a:headEnd/>
            <a:tailEnd/>
          </a:ln>
          <a:effectLst/>
        </p:spPr>
        <p:txBody>
          <a:bodyPr/>
          <a:lstStyle/>
          <a:p>
            <a:pPr marL="342900" indent="-342900">
              <a:lnSpc>
                <a:spcPct val="80000"/>
              </a:lnSpc>
              <a:spcBef>
                <a:spcPct val="20000"/>
              </a:spcBef>
              <a:buClr>
                <a:schemeClr val="hlink"/>
              </a:buClr>
              <a:buSzPct val="60000"/>
              <a:buFont typeface="Wingdings" pitchFamily="2" charset="2"/>
              <a:buNone/>
            </a:pPr>
            <a:r>
              <a:rPr lang="tr-TR" sz="3200">
                <a:solidFill>
                  <a:srgbClr val="FF0066"/>
                </a:solidFill>
                <a:effectLst>
                  <a:outerShdw blurRad="38100" dist="38100" dir="2700000" algn="tl">
                    <a:srgbClr val="000000"/>
                  </a:outerShdw>
                </a:effectLst>
              </a:rPr>
              <a:t>1.Sağ elinizi karnınıza, sol elinizi göğsünüzün üstüne koyun ve gözlerinizi kapatın.</a:t>
            </a:r>
          </a:p>
          <a:p>
            <a:pPr marL="342900" indent="-342900">
              <a:lnSpc>
                <a:spcPct val="80000"/>
              </a:lnSpc>
              <a:spcBef>
                <a:spcPct val="20000"/>
              </a:spcBef>
              <a:buClr>
                <a:schemeClr val="hlink"/>
              </a:buClr>
              <a:buSzPct val="60000"/>
              <a:buFont typeface="Wingdings" pitchFamily="2" charset="2"/>
              <a:buNone/>
            </a:pPr>
            <a:r>
              <a:rPr lang="tr-TR" sz="3200">
                <a:solidFill>
                  <a:srgbClr val="FF0066"/>
                </a:solidFill>
                <a:effectLst>
                  <a:outerShdw blurRad="38100" dist="38100" dir="2700000" algn="tl">
                    <a:srgbClr val="000000"/>
                  </a:outerShdw>
                </a:effectLst>
              </a:rPr>
              <a:t>2.Nefes almadan önce ciğerlerinizi iyice boşaltın</a:t>
            </a:r>
            <a:r>
              <a:rPr lang="tr-TR" sz="2400" i="1">
                <a:solidFill>
                  <a:srgbClr val="FF0066"/>
                </a:solidFill>
                <a:effectLst>
                  <a:outerShdw blurRad="38100" dist="38100" dir="2700000" algn="tl">
                    <a:srgbClr val="000000"/>
                  </a:outerShdw>
                </a:effectLst>
              </a:rPr>
              <a:t>.(Nefesi verirken ciğerler zorlanmamalı ve nefesin kendiliğinden çıkması sağlanmalıdır.)</a:t>
            </a:r>
          </a:p>
          <a:p>
            <a:pPr marL="342900" indent="-342900">
              <a:lnSpc>
                <a:spcPct val="80000"/>
              </a:lnSpc>
              <a:spcBef>
                <a:spcPct val="20000"/>
              </a:spcBef>
              <a:buClr>
                <a:schemeClr val="hlink"/>
              </a:buClr>
              <a:buSzPct val="60000"/>
              <a:buFont typeface="Wingdings" pitchFamily="2" charset="2"/>
              <a:buNone/>
            </a:pPr>
            <a:r>
              <a:rPr lang="tr-TR" sz="3200">
                <a:solidFill>
                  <a:srgbClr val="FF0066"/>
                </a:solidFill>
                <a:effectLst>
                  <a:outerShdw blurRad="38100" dist="38100" dir="2700000" algn="tl">
                    <a:srgbClr val="000000"/>
                  </a:outerShdw>
                </a:effectLst>
              </a:rPr>
              <a:t>3. Ağır ağır derin bir nefes alın.</a:t>
            </a:r>
          </a:p>
          <a:p>
            <a:pPr marL="342900" indent="-342900">
              <a:lnSpc>
                <a:spcPct val="80000"/>
              </a:lnSpc>
              <a:spcBef>
                <a:spcPct val="20000"/>
              </a:spcBef>
              <a:buClr>
                <a:schemeClr val="hlink"/>
              </a:buClr>
              <a:buSzPct val="60000"/>
              <a:buFont typeface="Wingdings" pitchFamily="2" charset="2"/>
              <a:buNone/>
            </a:pPr>
            <a:r>
              <a:rPr lang="tr-TR" sz="3200">
                <a:solidFill>
                  <a:srgbClr val="FF0066"/>
                </a:solidFill>
                <a:effectLst>
                  <a:outerShdw blurRad="38100" dist="38100" dir="2700000" algn="tl">
                    <a:srgbClr val="000000"/>
                  </a:outerShdw>
                </a:effectLst>
              </a:rPr>
              <a:t>4. Nefesinizi bir an tutun.</a:t>
            </a:r>
          </a:p>
          <a:p>
            <a:pPr marL="342900" indent="-342900">
              <a:lnSpc>
                <a:spcPct val="80000"/>
              </a:lnSpc>
              <a:spcBef>
                <a:spcPct val="20000"/>
              </a:spcBef>
              <a:buClr>
                <a:schemeClr val="hlink"/>
              </a:buClr>
              <a:buSzPct val="60000"/>
              <a:buFont typeface="Wingdings" pitchFamily="2" charset="2"/>
              <a:buNone/>
            </a:pPr>
            <a:r>
              <a:rPr lang="tr-TR" sz="3200">
                <a:solidFill>
                  <a:srgbClr val="FF0066"/>
                </a:solidFill>
                <a:effectLst>
                  <a:outerShdw blurRad="38100" dist="38100" dir="2700000" algn="tl">
                    <a:srgbClr val="000000"/>
                  </a:outerShdw>
                </a:effectLst>
              </a:rPr>
              <a:t>5. Ve nefesinizi aldığınız sürenin iki katı sürede boşaltın</a:t>
            </a:r>
            <a:r>
              <a:rPr lang="tr-TR" sz="3200">
                <a:effectLst>
                  <a:outerShdw blurRad="38100" dist="38100" dir="2700000" algn="tl">
                    <a:srgbClr val="000000"/>
                  </a:outerShdw>
                </a:effectLst>
              </a:rPr>
              <a:t>.</a:t>
            </a:r>
          </a:p>
        </p:txBody>
      </p:sp>
      <p:sp>
        <p:nvSpPr>
          <p:cNvPr id="19462" name="Rectangle 6"/>
          <p:cNvSpPr>
            <a:spLocks noChangeArrowheads="1"/>
          </p:cNvSpPr>
          <p:nvPr/>
        </p:nvSpPr>
        <p:spPr bwMode="auto">
          <a:xfrm>
            <a:off x="214282" y="2000240"/>
            <a:ext cx="2425700" cy="1538288"/>
          </a:xfrm>
          <a:prstGeom prst="rect">
            <a:avLst/>
          </a:prstGeom>
          <a:solidFill>
            <a:srgbClr val="FFFF00"/>
          </a:solidFill>
          <a:ln w="57150">
            <a:solidFill>
              <a:schemeClr val="accent2"/>
            </a:solidFill>
            <a:miter lim="800000"/>
            <a:headEnd/>
            <a:tailEnd/>
          </a:ln>
          <a:effectLst/>
        </p:spPr>
        <p:txBody>
          <a:bodyPr anchor="ctr"/>
          <a:lstStyle/>
          <a:p>
            <a:pPr algn="ctr">
              <a:buFont typeface="Wingdings" pitchFamily="2" charset="2"/>
              <a:buNone/>
            </a:pPr>
            <a:r>
              <a:rPr lang="tr-TR" sz="4000" b="1" dirty="0">
                <a:solidFill>
                  <a:schemeClr val="accent2"/>
                </a:solidFill>
                <a:effectLst>
                  <a:outerShdw blurRad="38100" dist="38100" dir="2700000" algn="tl">
                    <a:srgbClr val="000000"/>
                  </a:outerShdw>
                </a:effectLst>
              </a:rPr>
              <a:t>Solunum Egzersizi</a:t>
            </a:r>
          </a:p>
        </p:txBody>
      </p:sp>
      <p:sp>
        <p:nvSpPr>
          <p:cNvPr id="19463" name="Rectangle 7"/>
          <p:cNvSpPr>
            <a:spLocks noChangeArrowheads="1"/>
          </p:cNvSpPr>
          <p:nvPr/>
        </p:nvSpPr>
        <p:spPr bwMode="auto">
          <a:xfrm>
            <a:off x="0" y="5900738"/>
            <a:ext cx="9144000" cy="798512"/>
          </a:xfrm>
          <a:prstGeom prst="rect">
            <a:avLst/>
          </a:prstGeom>
          <a:solidFill>
            <a:srgbClr val="006600"/>
          </a:solidFill>
          <a:ln w="76200">
            <a:solidFill>
              <a:schemeClr val="accent2"/>
            </a:solidFill>
            <a:miter lim="800000"/>
            <a:headEnd/>
            <a:tailEnd/>
          </a:ln>
          <a:effectLst/>
        </p:spPr>
        <p:txBody>
          <a:bodyPr anchor="ctr"/>
          <a:lstStyle/>
          <a:p>
            <a:pPr algn="ctr">
              <a:buFont typeface="Wingdings" pitchFamily="2" charset="2"/>
              <a:buNone/>
            </a:pPr>
            <a:r>
              <a:rPr lang="tr-TR" sz="2500" b="1">
                <a:solidFill>
                  <a:schemeClr val="accent2"/>
                </a:solidFill>
                <a:effectLst>
                  <a:outerShdw blurRad="38100" dist="38100" dir="2700000" algn="tl">
                    <a:srgbClr val="000000"/>
                  </a:outerShdw>
                </a:effectLst>
              </a:rPr>
              <a:t>      </a:t>
            </a:r>
            <a:r>
              <a:rPr lang="tr-TR" sz="2500" b="1">
                <a:effectLst>
                  <a:outerShdw blurRad="38100" dist="38100" dir="2700000" algn="tl">
                    <a:srgbClr val="000000"/>
                  </a:outerShdw>
                </a:effectLst>
              </a:rPr>
              <a:t>Bu egzersizi üç defa tekrar edin. Her uygulamadan sonra normal nefes alış verişine dönün.</a:t>
            </a:r>
          </a:p>
        </p:txBody>
      </p:sp>
      <p:sp>
        <p:nvSpPr>
          <p:cNvPr id="8" name="7 Slayt Numarası Yer Tutucusu"/>
          <p:cNvSpPr>
            <a:spLocks noGrp="1"/>
          </p:cNvSpPr>
          <p:nvPr>
            <p:ph type="sldNum" sz="quarter" idx="12"/>
          </p:nvPr>
        </p:nvSpPr>
        <p:spPr/>
        <p:txBody>
          <a:bodyPr/>
          <a:lstStyle/>
          <a:p>
            <a:fld id="{808B4FED-0351-4B2E-8264-E46AFA1685A5}" type="slidenum">
              <a:rPr lang="tr-TR" smtClean="0"/>
              <a:pPr/>
              <a:t>19</a:t>
            </a:fld>
            <a:endParaRPr lang="tr-TR"/>
          </a:p>
        </p:txBody>
      </p:sp>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tr-TR" dirty="0" smtClean="0"/>
              <a:t>   KAYGI</a:t>
            </a:r>
            <a:endParaRPr lang="tr-TR" dirty="0"/>
          </a:p>
        </p:txBody>
      </p:sp>
      <p:sp>
        <p:nvSpPr>
          <p:cNvPr id="2051" name="Rectangle 3"/>
          <p:cNvSpPr>
            <a:spLocks noGrp="1" noChangeArrowheads="1"/>
          </p:cNvSpPr>
          <p:nvPr>
            <p:ph type="body" sz="half" idx="1"/>
          </p:nvPr>
        </p:nvSpPr>
        <p:spPr>
          <a:xfrm>
            <a:off x="142844" y="1142984"/>
            <a:ext cx="4286280" cy="4987941"/>
          </a:xfrm>
        </p:spPr>
        <p:txBody>
          <a:bodyPr>
            <a:normAutofit/>
          </a:bodyPr>
          <a:lstStyle/>
          <a:p>
            <a:r>
              <a:rPr lang="tr-TR" sz="4000" dirty="0"/>
              <a:t>İnsanoğlunun yaşadığı en doğal  ve varoluşundaki en temel duygulardan biridir</a:t>
            </a:r>
            <a:r>
              <a:rPr lang="tr-TR" sz="2800" dirty="0"/>
              <a:t>.</a:t>
            </a:r>
          </a:p>
        </p:txBody>
      </p:sp>
      <p:pic>
        <p:nvPicPr>
          <p:cNvPr id="2057" name="Picture 9" descr="MPj01788800000[1]"/>
          <p:cNvPicPr>
            <a:picLocks noGrp="1" noChangeAspect="1" noChangeArrowheads="1"/>
          </p:cNvPicPr>
          <p:nvPr>
            <p:ph sz="half" idx="2"/>
          </p:nvPr>
        </p:nvPicPr>
        <p:blipFill>
          <a:blip r:embed="rId2"/>
          <a:srcRect/>
          <a:stretch>
            <a:fillRect/>
          </a:stretch>
        </p:blipFill>
        <p:spPr>
          <a:xfrm>
            <a:off x="4357686" y="1142984"/>
            <a:ext cx="4572000" cy="5040312"/>
          </a:xfrm>
        </p:spPr>
      </p:pic>
      <p:sp>
        <p:nvSpPr>
          <p:cNvPr id="5" name="4 Slayt Numarası Yer Tutucusu"/>
          <p:cNvSpPr>
            <a:spLocks noGrp="1"/>
          </p:cNvSpPr>
          <p:nvPr>
            <p:ph type="sldNum" sz="quarter" idx="12"/>
          </p:nvPr>
        </p:nvSpPr>
        <p:spPr/>
        <p:txBody>
          <a:bodyPr/>
          <a:lstStyle/>
          <a:p>
            <a:fld id="{155F72DD-31BF-4E49-8D74-DCF9D91997B6}" type="slidenum">
              <a:rPr lang="tr-TR" smtClean="0"/>
              <a:pPr/>
              <a:t>2</a:t>
            </a:fld>
            <a:endParaRPr lang="tr-TR"/>
          </a:p>
        </p:txBody>
      </p:sp>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260350"/>
            <a:ext cx="9144000" cy="6946900"/>
          </a:xfrm>
        </p:spPr>
        <p:txBody>
          <a:bodyPr>
            <a:normAutofit/>
          </a:bodyPr>
          <a:lstStyle/>
          <a:p>
            <a:pPr algn="ctr">
              <a:lnSpc>
                <a:spcPct val="80000"/>
              </a:lnSpc>
              <a:buNone/>
            </a:pPr>
            <a:r>
              <a:rPr lang="tr-TR" b="1" dirty="0" smtClean="0">
                <a:solidFill>
                  <a:schemeClr val="accent1"/>
                </a:solidFill>
              </a:rPr>
              <a:t>ZİHİNSEL DİNLENME EGZERSİZLERİ</a:t>
            </a:r>
          </a:p>
          <a:p>
            <a:pPr>
              <a:lnSpc>
                <a:spcPct val="80000"/>
              </a:lnSpc>
            </a:pPr>
            <a:r>
              <a:rPr lang="tr-TR" sz="2800" b="1" dirty="0" smtClean="0"/>
              <a:t>“</a:t>
            </a:r>
            <a:r>
              <a:rPr lang="tr-TR" sz="2800" b="1" dirty="0" smtClean="0">
                <a:solidFill>
                  <a:srgbClr val="FFC000"/>
                </a:solidFill>
              </a:rPr>
              <a:t>Şimdi de iki dakikalığına gözlerinizi kapatmanızı istiyorum. Şimdi kendinizi rahat ve güvende hissettiğiniz bir yer düşünmenizi istiyorum.Bu yer gerçekte var olan bir yer de olabilir,hayalinizde yarattığınız bir yer de olabilir.Önemli olan sizin orada kendinizi rahat ve güvende hissetmeniz. Böyle bir yeri hayalinizde canlandırabiliyor musunuz?Kendinizi orada görebiliyor musunuz? Çevrenize bakın.Neler görüyorsunuz?Yakınınızda neler var? Hangi renkleri görebiliyorsunuz? Uzaklara bakın. Uzakta neleri görüyorsunuz? Burası sizin özel yeriniz ve orada olmasını istediğiniz </a:t>
            </a:r>
            <a:r>
              <a:rPr lang="tr-TR" sz="2800" b="1" dirty="0" err="1" smtClean="0">
                <a:solidFill>
                  <a:srgbClr val="FFC000"/>
                </a:solidFill>
              </a:rPr>
              <a:t>herşeyi</a:t>
            </a:r>
            <a:r>
              <a:rPr lang="tr-TR" sz="2800" b="1" dirty="0" smtClean="0">
                <a:solidFill>
                  <a:srgbClr val="FFC000"/>
                </a:solidFill>
              </a:rPr>
              <a:t> hayal edebilirsiniz. Orada olduğunuzda kendinizi rahat, mutlu ve güvende hissediyorsunuz. </a:t>
            </a:r>
          </a:p>
          <a:p>
            <a:pPr>
              <a:lnSpc>
                <a:spcPct val="80000"/>
              </a:lnSpc>
            </a:pPr>
            <a:endParaRPr lang="tr-TR" sz="2800" dirty="0"/>
          </a:p>
        </p:txBody>
      </p:sp>
      <p:sp>
        <p:nvSpPr>
          <p:cNvPr id="3" name="2 Slayt Numarası Yer Tutucusu"/>
          <p:cNvSpPr>
            <a:spLocks noGrp="1"/>
          </p:cNvSpPr>
          <p:nvPr>
            <p:ph type="sldNum" sz="quarter" idx="12"/>
          </p:nvPr>
        </p:nvSpPr>
        <p:spPr/>
        <p:txBody>
          <a:bodyPr/>
          <a:lstStyle/>
          <a:p>
            <a:fld id="{808B4FED-0351-4B2E-8264-E46AFA1685A5}" type="slidenum">
              <a:rPr lang="tr-TR" smtClean="0"/>
              <a:pPr/>
              <a:t>20</a:t>
            </a:fld>
            <a:endParaRPr lang="tr-TR"/>
          </a:p>
        </p:txBody>
      </p:sp>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850" y="-1143000"/>
            <a:ext cx="8229600" cy="1143000"/>
          </a:xfrm>
        </p:spPr>
        <p:txBody>
          <a:bodyPr/>
          <a:lstStyle/>
          <a:p>
            <a:endParaRPr lang="tr-TR"/>
          </a:p>
        </p:txBody>
      </p:sp>
      <p:sp>
        <p:nvSpPr>
          <p:cNvPr id="23555" name="Rectangle 3"/>
          <p:cNvSpPr>
            <a:spLocks noGrp="1" noChangeArrowheads="1"/>
          </p:cNvSpPr>
          <p:nvPr>
            <p:ph idx="1"/>
          </p:nvPr>
        </p:nvSpPr>
        <p:spPr>
          <a:xfrm>
            <a:off x="457200" y="333375"/>
            <a:ext cx="8229600" cy="6191250"/>
          </a:xfrm>
        </p:spPr>
        <p:txBody>
          <a:bodyPr>
            <a:normAutofit fontScale="92500"/>
          </a:bodyPr>
          <a:lstStyle/>
          <a:p>
            <a:r>
              <a:rPr lang="tr-TR" sz="2800" b="1" dirty="0">
                <a:solidFill>
                  <a:srgbClr val="FFC000"/>
                </a:solidFill>
              </a:rPr>
              <a:t>Yavaş yavaş yürüyün ve etrafınızdaki şeyleri </a:t>
            </a:r>
            <a:r>
              <a:rPr lang="tr-TR" sz="2800" b="1" dirty="0" smtClean="0">
                <a:solidFill>
                  <a:srgbClr val="FFC000"/>
                </a:solidFill>
              </a:rPr>
              <a:t>fark etmeye </a:t>
            </a:r>
            <a:r>
              <a:rPr lang="tr-TR" sz="2800" b="1" dirty="0">
                <a:solidFill>
                  <a:srgbClr val="FFC000"/>
                </a:solidFill>
              </a:rPr>
              <a:t>çalışın. Neler duyabiliyorsunuz? Belki hafif bir rüzgarın sesini, kuşların veya denizin sesini duyuyorsunuz. Nasıl bir koku alıyorsunuz? Bu belki denizin, çiçeklerin ya da pişmekte olan en sevdiğiniz yemeğin kokusudur. Özel yerinizde istediğiniz her şeyi görebilirsiniz; bunlara dokunduğunuzu, kokladığınızı ve hoş sesler duyduğunuzu hayal edin. Kendinizi sakin ve mutlu hissediyorsunuz.</a:t>
            </a:r>
            <a:br>
              <a:rPr lang="tr-TR" sz="2800" b="1" dirty="0">
                <a:solidFill>
                  <a:srgbClr val="FFC000"/>
                </a:solidFill>
              </a:rPr>
            </a:br>
            <a:r>
              <a:rPr lang="tr-TR" sz="2800" b="1" dirty="0">
                <a:solidFill>
                  <a:srgbClr val="FFC000"/>
                </a:solidFill>
              </a:rPr>
              <a:t>Şimdi de, sizin için özel olan birinin özel yerinizde sizinle birlikte olduğunu hayal edin. Bu kişi, size iyi arkadaş olacak; size yardım edecek</a:t>
            </a:r>
            <a:r>
              <a:rPr lang="tr-TR" sz="2800" b="1" dirty="0"/>
              <a:t/>
            </a:r>
            <a:br>
              <a:rPr lang="tr-TR" sz="2800" b="1" dirty="0"/>
            </a:br>
            <a:endParaRPr lang="tr-TR" sz="2800" b="1" dirty="0"/>
          </a:p>
        </p:txBody>
      </p:sp>
      <p:sp>
        <p:nvSpPr>
          <p:cNvPr id="4" name="3 Slayt Numarası Yer Tutucusu"/>
          <p:cNvSpPr>
            <a:spLocks noGrp="1"/>
          </p:cNvSpPr>
          <p:nvPr>
            <p:ph type="sldNum" sz="quarter" idx="12"/>
          </p:nvPr>
        </p:nvSpPr>
        <p:spPr/>
        <p:txBody>
          <a:bodyPr/>
          <a:lstStyle/>
          <a:p>
            <a:fld id="{808B4FED-0351-4B2E-8264-E46AFA1685A5}" type="slidenum">
              <a:rPr lang="tr-TR" smtClean="0"/>
              <a:pPr/>
              <a:t>21</a:t>
            </a:fld>
            <a:endParaRPr lang="tr-TR"/>
          </a:p>
        </p:txBody>
      </p:sp>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a:r>
              <a:rPr lang="tr-TR" sz="4000" dirty="0">
                <a:solidFill>
                  <a:srgbClr val="CC0000"/>
                </a:solidFill>
              </a:rPr>
              <a:t>FİZİK EGZERSİZİ</a:t>
            </a:r>
          </a:p>
        </p:txBody>
      </p:sp>
      <p:sp>
        <p:nvSpPr>
          <p:cNvPr id="109571" name="Rectangle 3"/>
          <p:cNvSpPr>
            <a:spLocks noGrp="1" noChangeArrowheads="1"/>
          </p:cNvSpPr>
          <p:nvPr>
            <p:ph type="body" idx="1"/>
          </p:nvPr>
        </p:nvSpPr>
        <p:spPr>
          <a:xfrm>
            <a:off x="457200" y="1500174"/>
            <a:ext cx="8229600" cy="4954634"/>
          </a:xfrm>
        </p:spPr>
        <p:txBody>
          <a:bodyPr/>
          <a:lstStyle/>
          <a:p>
            <a:endParaRPr lang="tr-TR" b="1" dirty="0"/>
          </a:p>
          <a:p>
            <a:r>
              <a:rPr lang="tr-TR" b="1" dirty="0"/>
              <a:t>Günde 10-20 dakika düzenli egzersiz yapmanın sınavlara hazırlanan bir gence sağlayacağı yararların başında kaygıyı azaltması ve daha etkin öğrenme sağlaması gelir. </a:t>
            </a:r>
          </a:p>
          <a:p>
            <a:endParaRPr lang="tr-TR" dirty="0"/>
          </a:p>
        </p:txBody>
      </p:sp>
      <p:sp>
        <p:nvSpPr>
          <p:cNvPr id="4" name="3 Slayt Numarası Yer Tutucusu"/>
          <p:cNvSpPr>
            <a:spLocks noGrp="1"/>
          </p:cNvSpPr>
          <p:nvPr>
            <p:ph type="sldNum" sz="quarter" idx="12"/>
          </p:nvPr>
        </p:nvSpPr>
        <p:spPr/>
        <p:txBody>
          <a:bodyPr/>
          <a:lstStyle/>
          <a:p>
            <a:fld id="{808B4FED-0351-4B2E-8264-E46AFA1685A5}" type="slidenum">
              <a:rPr lang="tr-TR" smtClean="0"/>
              <a:pPr/>
              <a:t>22</a:t>
            </a:fld>
            <a:endParaRPr lang="tr-TR"/>
          </a:p>
        </p:txBody>
      </p:sp>
    </p:spTree>
  </p:cSld>
  <p:clrMapOvr>
    <a:masterClrMapping/>
  </p:clrMapOvr>
  <p:transition>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267494"/>
            <a:ext cx="8229600" cy="732614"/>
          </a:xfrm>
        </p:spPr>
        <p:txBody>
          <a:bodyPr/>
          <a:lstStyle/>
          <a:p>
            <a:pPr algn="ctr"/>
            <a:r>
              <a:rPr lang="tr-TR" sz="4000" dirty="0">
                <a:solidFill>
                  <a:srgbClr val="CC0000"/>
                </a:solidFill>
              </a:rPr>
              <a:t>FİZİK EGZERSİZİ</a:t>
            </a:r>
          </a:p>
        </p:txBody>
      </p:sp>
      <p:pic>
        <p:nvPicPr>
          <p:cNvPr id="110596" name="Picture 4" descr="Scan02232006_182138"/>
          <p:cNvPicPr>
            <a:picLocks noGrp="1" noChangeAspect="1" noChangeArrowheads="1"/>
          </p:cNvPicPr>
          <p:nvPr>
            <p:ph type="body" idx="1"/>
          </p:nvPr>
        </p:nvPicPr>
        <p:blipFill>
          <a:blip r:embed="rId2"/>
          <a:srcRect t="7259" r="3088" b="70140"/>
          <a:stretch>
            <a:fillRect/>
          </a:stretch>
        </p:blipFill>
        <p:spPr>
          <a:xfrm>
            <a:off x="0" y="928670"/>
            <a:ext cx="9144000" cy="5257800"/>
          </a:xfrm>
          <a:noFill/>
          <a:ln>
            <a:solidFill>
              <a:schemeClr val="accent1"/>
            </a:solidFill>
          </a:ln>
        </p:spPr>
      </p:pic>
      <p:sp>
        <p:nvSpPr>
          <p:cNvPr id="4" name="3 Slayt Numarası Yer Tutucusu"/>
          <p:cNvSpPr>
            <a:spLocks noGrp="1"/>
          </p:cNvSpPr>
          <p:nvPr>
            <p:ph type="sldNum" sz="quarter" idx="12"/>
          </p:nvPr>
        </p:nvSpPr>
        <p:spPr/>
        <p:txBody>
          <a:bodyPr/>
          <a:lstStyle/>
          <a:p>
            <a:fld id="{808B4FED-0351-4B2E-8264-E46AFA1685A5}" type="slidenum">
              <a:rPr lang="tr-TR" smtClean="0"/>
              <a:pPr/>
              <a:t>23</a:t>
            </a:fld>
            <a:endParaRPr lang="tr-TR"/>
          </a:p>
        </p:txBody>
      </p:sp>
    </p:spTree>
  </p:cSld>
  <p:clrMapOvr>
    <a:masterClrMapping/>
  </p:clrMapOvr>
  <p:transition>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267494"/>
            <a:ext cx="8229600" cy="804052"/>
          </a:xfrm>
        </p:spPr>
        <p:txBody>
          <a:bodyPr/>
          <a:lstStyle/>
          <a:p>
            <a:pPr algn="ctr"/>
            <a:r>
              <a:rPr lang="tr-TR" sz="4000" dirty="0">
                <a:solidFill>
                  <a:srgbClr val="CC0000"/>
                </a:solidFill>
              </a:rPr>
              <a:t>FİZİK EGZERSİZİ</a:t>
            </a:r>
          </a:p>
        </p:txBody>
      </p:sp>
      <p:pic>
        <p:nvPicPr>
          <p:cNvPr id="111620" name="Picture 4" descr="Scan02232006_182138"/>
          <p:cNvPicPr>
            <a:picLocks noGrp="1" noChangeAspect="1" noChangeArrowheads="1"/>
          </p:cNvPicPr>
          <p:nvPr>
            <p:ph type="body" idx="1"/>
          </p:nvPr>
        </p:nvPicPr>
        <p:blipFill>
          <a:blip r:embed="rId2"/>
          <a:srcRect l="22803" t="31519" r="3088" b="47745"/>
          <a:stretch>
            <a:fillRect/>
          </a:stretch>
        </p:blipFill>
        <p:spPr>
          <a:xfrm>
            <a:off x="0" y="1142984"/>
            <a:ext cx="9144000" cy="5257800"/>
          </a:xfrm>
          <a:noFill/>
          <a:ln/>
        </p:spPr>
      </p:pic>
      <p:sp>
        <p:nvSpPr>
          <p:cNvPr id="4" name="3 Slayt Numarası Yer Tutucusu"/>
          <p:cNvSpPr>
            <a:spLocks noGrp="1"/>
          </p:cNvSpPr>
          <p:nvPr>
            <p:ph type="sldNum" sz="quarter" idx="12"/>
          </p:nvPr>
        </p:nvSpPr>
        <p:spPr/>
        <p:txBody>
          <a:bodyPr/>
          <a:lstStyle/>
          <a:p>
            <a:fld id="{808B4FED-0351-4B2E-8264-E46AFA1685A5}" type="slidenum">
              <a:rPr lang="tr-TR" smtClean="0"/>
              <a:pPr/>
              <a:t>24</a:t>
            </a:fld>
            <a:endParaRPr lang="tr-TR"/>
          </a:p>
        </p:txBody>
      </p:sp>
    </p:spTree>
  </p:cSld>
  <p:clrMapOvr>
    <a:masterClrMapping/>
  </p:clrMapOvr>
  <p:transition>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67494"/>
            <a:ext cx="8229600" cy="875490"/>
          </a:xfrm>
        </p:spPr>
        <p:txBody>
          <a:bodyPr/>
          <a:lstStyle/>
          <a:p>
            <a:r>
              <a:rPr lang="tr-TR" sz="4000" dirty="0">
                <a:solidFill>
                  <a:srgbClr val="CC0000"/>
                </a:solidFill>
              </a:rPr>
              <a:t>FİZİK EGZERSİZİ</a:t>
            </a:r>
          </a:p>
        </p:txBody>
      </p:sp>
      <p:pic>
        <p:nvPicPr>
          <p:cNvPr id="112644" name="Picture 4" descr="Scan02232006_182138"/>
          <p:cNvPicPr>
            <a:picLocks noGrp="1" noChangeAspect="1" noChangeArrowheads="1"/>
          </p:cNvPicPr>
          <p:nvPr>
            <p:ph type="body" idx="1"/>
          </p:nvPr>
        </p:nvPicPr>
        <p:blipFill>
          <a:blip r:embed="rId2"/>
          <a:srcRect t="54588" r="3088" b="778"/>
          <a:stretch>
            <a:fillRect/>
          </a:stretch>
        </p:blipFill>
        <p:spPr>
          <a:xfrm>
            <a:off x="0" y="1000108"/>
            <a:ext cx="9144000" cy="5257800"/>
          </a:xfrm>
          <a:noFill/>
          <a:ln/>
        </p:spPr>
      </p:pic>
      <p:sp>
        <p:nvSpPr>
          <p:cNvPr id="4" name="3 Slayt Numarası Yer Tutucusu"/>
          <p:cNvSpPr>
            <a:spLocks noGrp="1"/>
          </p:cNvSpPr>
          <p:nvPr>
            <p:ph type="sldNum" sz="quarter" idx="12"/>
          </p:nvPr>
        </p:nvSpPr>
        <p:spPr/>
        <p:txBody>
          <a:bodyPr/>
          <a:lstStyle/>
          <a:p>
            <a:fld id="{808B4FED-0351-4B2E-8264-E46AFA1685A5}" type="slidenum">
              <a:rPr lang="tr-TR" smtClean="0"/>
              <a:pPr/>
              <a:t>25</a:t>
            </a:fld>
            <a:endParaRPr lang="tr-TR"/>
          </a:p>
        </p:txBody>
      </p:sp>
    </p:spTree>
  </p:cSld>
  <p:clrMapOvr>
    <a:masterClrMapping/>
  </p:clrMapOvr>
  <p:transition>
    <p:comb/>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67494"/>
            <a:ext cx="8229600" cy="875490"/>
          </a:xfrm>
        </p:spPr>
        <p:txBody>
          <a:bodyPr/>
          <a:lstStyle/>
          <a:p>
            <a:pPr algn="ctr"/>
            <a:r>
              <a:rPr lang="tr-TR" sz="4000" dirty="0">
                <a:solidFill>
                  <a:srgbClr val="CC0000"/>
                </a:solidFill>
              </a:rPr>
              <a:t>FİZİK EGZERSİZİ</a:t>
            </a:r>
          </a:p>
        </p:txBody>
      </p:sp>
      <p:pic>
        <p:nvPicPr>
          <p:cNvPr id="113668" name="Picture 4" descr="Scan02232006_110220"/>
          <p:cNvPicPr>
            <a:picLocks noGrp="1" noChangeAspect="1" noChangeArrowheads="1"/>
          </p:cNvPicPr>
          <p:nvPr>
            <p:ph type="body" idx="1"/>
          </p:nvPr>
        </p:nvPicPr>
        <p:blipFill>
          <a:blip r:embed="rId2"/>
          <a:srcRect l="5298" t="902" r="80139" b="36491"/>
          <a:stretch>
            <a:fillRect/>
          </a:stretch>
        </p:blipFill>
        <p:spPr>
          <a:xfrm>
            <a:off x="1214414" y="1142984"/>
            <a:ext cx="6500858" cy="5257800"/>
          </a:xfrm>
          <a:noFill/>
          <a:ln/>
        </p:spPr>
      </p:pic>
      <p:sp>
        <p:nvSpPr>
          <p:cNvPr id="4" name="3 Slayt Numarası Yer Tutucusu"/>
          <p:cNvSpPr>
            <a:spLocks noGrp="1"/>
          </p:cNvSpPr>
          <p:nvPr>
            <p:ph type="sldNum" sz="quarter" idx="12"/>
          </p:nvPr>
        </p:nvSpPr>
        <p:spPr/>
        <p:txBody>
          <a:bodyPr/>
          <a:lstStyle/>
          <a:p>
            <a:fld id="{808B4FED-0351-4B2E-8264-E46AFA1685A5}" type="slidenum">
              <a:rPr lang="tr-TR" smtClean="0"/>
              <a:pPr/>
              <a:t>26</a:t>
            </a:fld>
            <a:endParaRPr lang="tr-TR"/>
          </a:p>
        </p:txBody>
      </p:sp>
    </p:spTree>
  </p:cSld>
  <p:clrMapOvr>
    <a:masterClrMapping/>
  </p:clrMapOvr>
  <p:transition>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67494"/>
            <a:ext cx="8229600" cy="875490"/>
          </a:xfrm>
        </p:spPr>
        <p:txBody>
          <a:bodyPr/>
          <a:lstStyle/>
          <a:p>
            <a:pPr algn="ctr"/>
            <a:r>
              <a:rPr lang="tr-TR" sz="4000" dirty="0">
                <a:solidFill>
                  <a:srgbClr val="CC0000"/>
                </a:solidFill>
              </a:rPr>
              <a:t>FİZİK EGZERSİZİ</a:t>
            </a:r>
          </a:p>
        </p:txBody>
      </p:sp>
      <p:pic>
        <p:nvPicPr>
          <p:cNvPr id="114692" name="Picture 4" descr="Scan02232006_110220"/>
          <p:cNvPicPr>
            <a:picLocks noGrp="1" noChangeAspect="1" noChangeArrowheads="1"/>
          </p:cNvPicPr>
          <p:nvPr>
            <p:ph type="body" idx="1"/>
          </p:nvPr>
        </p:nvPicPr>
        <p:blipFill>
          <a:blip r:embed="rId2"/>
          <a:srcRect l="11920" t="59004" r="49669"/>
          <a:stretch>
            <a:fillRect/>
          </a:stretch>
        </p:blipFill>
        <p:spPr>
          <a:xfrm>
            <a:off x="0" y="1000108"/>
            <a:ext cx="9144000" cy="5257800"/>
          </a:xfrm>
          <a:noFill/>
          <a:ln/>
        </p:spPr>
      </p:pic>
      <p:sp>
        <p:nvSpPr>
          <p:cNvPr id="4" name="3 Slayt Numarası Yer Tutucusu"/>
          <p:cNvSpPr>
            <a:spLocks noGrp="1"/>
          </p:cNvSpPr>
          <p:nvPr>
            <p:ph type="sldNum" sz="quarter" idx="12"/>
          </p:nvPr>
        </p:nvSpPr>
        <p:spPr/>
        <p:txBody>
          <a:bodyPr/>
          <a:lstStyle/>
          <a:p>
            <a:fld id="{808B4FED-0351-4B2E-8264-E46AFA1685A5}" type="slidenum">
              <a:rPr lang="tr-TR" smtClean="0"/>
              <a:pPr/>
              <a:t>27</a:t>
            </a:fld>
            <a:endParaRPr lang="tr-TR"/>
          </a:p>
        </p:txBody>
      </p:sp>
    </p:spTree>
  </p:cSld>
  <p:clrMapOvr>
    <a:masterClrMapping/>
  </p:clrMapOvr>
  <p:transition>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00034" y="0"/>
            <a:ext cx="8229600" cy="875490"/>
          </a:xfrm>
        </p:spPr>
        <p:txBody>
          <a:bodyPr/>
          <a:lstStyle/>
          <a:p>
            <a:pPr algn="ctr"/>
            <a:r>
              <a:rPr lang="tr-TR" sz="4000" dirty="0">
                <a:solidFill>
                  <a:srgbClr val="CC0000"/>
                </a:solidFill>
              </a:rPr>
              <a:t>FİZİK EGZERSİZİ</a:t>
            </a:r>
          </a:p>
        </p:txBody>
      </p:sp>
      <p:pic>
        <p:nvPicPr>
          <p:cNvPr id="115716" name="Picture 4" descr="Scan02232006_110220"/>
          <p:cNvPicPr>
            <a:picLocks noGrp="1" noChangeAspect="1" noChangeArrowheads="1"/>
          </p:cNvPicPr>
          <p:nvPr>
            <p:ph type="body" idx="1"/>
          </p:nvPr>
        </p:nvPicPr>
        <p:blipFill>
          <a:blip r:embed="rId2"/>
          <a:srcRect l="52980" b="40161"/>
          <a:stretch>
            <a:fillRect/>
          </a:stretch>
        </p:blipFill>
        <p:spPr>
          <a:xfrm>
            <a:off x="0" y="857232"/>
            <a:ext cx="9144000" cy="5257800"/>
          </a:xfrm>
          <a:noFill/>
          <a:ln/>
        </p:spPr>
      </p:pic>
      <p:sp>
        <p:nvSpPr>
          <p:cNvPr id="4" name="3 Slayt Numarası Yer Tutucusu"/>
          <p:cNvSpPr>
            <a:spLocks noGrp="1"/>
          </p:cNvSpPr>
          <p:nvPr>
            <p:ph type="sldNum" sz="quarter" idx="12"/>
          </p:nvPr>
        </p:nvSpPr>
        <p:spPr/>
        <p:txBody>
          <a:bodyPr/>
          <a:lstStyle/>
          <a:p>
            <a:fld id="{808B4FED-0351-4B2E-8264-E46AFA1685A5}" type="slidenum">
              <a:rPr lang="tr-TR" smtClean="0"/>
              <a:pPr/>
              <a:t>28</a:t>
            </a:fld>
            <a:endParaRPr lang="tr-TR"/>
          </a:p>
        </p:txBody>
      </p:sp>
    </p:spTree>
  </p:cSld>
  <p:clrMapOvr>
    <a:masterClrMapping/>
  </p:clrMapOvr>
  <p:transition>
    <p:comb/>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267494"/>
            <a:ext cx="8229600" cy="875490"/>
          </a:xfrm>
        </p:spPr>
        <p:txBody>
          <a:bodyPr/>
          <a:lstStyle/>
          <a:p>
            <a:pPr algn="ctr"/>
            <a:r>
              <a:rPr lang="tr-TR" sz="4000" dirty="0">
                <a:solidFill>
                  <a:srgbClr val="CC0000"/>
                </a:solidFill>
              </a:rPr>
              <a:t>FİZİK EGZERSİZİ</a:t>
            </a:r>
          </a:p>
        </p:txBody>
      </p:sp>
      <p:pic>
        <p:nvPicPr>
          <p:cNvPr id="116740" name="Picture 4" descr="Scan02232006_110220"/>
          <p:cNvPicPr>
            <a:picLocks noGrp="1" noChangeAspect="1" noChangeArrowheads="1"/>
          </p:cNvPicPr>
          <p:nvPr>
            <p:ph type="body" idx="1"/>
          </p:nvPr>
        </p:nvPicPr>
        <p:blipFill>
          <a:blip r:embed="rId2"/>
          <a:srcRect l="52980" t="57362"/>
          <a:stretch>
            <a:fillRect/>
          </a:stretch>
        </p:blipFill>
        <p:spPr>
          <a:xfrm>
            <a:off x="0" y="1071546"/>
            <a:ext cx="9144000" cy="5257800"/>
          </a:xfrm>
          <a:noFill/>
          <a:ln/>
        </p:spPr>
      </p:pic>
      <p:sp>
        <p:nvSpPr>
          <p:cNvPr id="4" name="3 Slayt Numarası Yer Tutucusu"/>
          <p:cNvSpPr>
            <a:spLocks noGrp="1"/>
          </p:cNvSpPr>
          <p:nvPr>
            <p:ph type="sldNum" sz="quarter" idx="12"/>
          </p:nvPr>
        </p:nvSpPr>
        <p:spPr/>
        <p:txBody>
          <a:bodyPr/>
          <a:lstStyle/>
          <a:p>
            <a:fld id="{808B4FED-0351-4B2E-8264-E46AFA1685A5}" type="slidenum">
              <a:rPr lang="tr-TR" smtClean="0"/>
              <a:pPr/>
              <a:t>29</a:t>
            </a:fld>
            <a:endParaRPr lang="tr-TR"/>
          </a:p>
        </p:txBody>
      </p:sp>
    </p:spTree>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457200" y="765175"/>
            <a:ext cx="4400552" cy="5365750"/>
          </a:xfrm>
        </p:spPr>
        <p:txBody>
          <a:bodyPr>
            <a:normAutofit fontScale="92500"/>
          </a:bodyPr>
          <a:lstStyle/>
          <a:p>
            <a:r>
              <a:rPr lang="tr-TR" sz="3600" dirty="0">
                <a:solidFill>
                  <a:srgbClr val="FFFFFF"/>
                </a:solidFill>
              </a:rPr>
              <a:t>Kişinin bir uyaranla karşı karşıya kaldığında bedensel ve ruhsal varlığını tehlikede hissetmesi halinde yaşadığı yoğun tedirginlik durumudur</a:t>
            </a:r>
            <a:r>
              <a:rPr lang="tr-TR" sz="2400" dirty="0">
                <a:solidFill>
                  <a:srgbClr val="FFFFFF"/>
                </a:solidFill>
              </a:rPr>
              <a:t>.</a:t>
            </a:r>
          </a:p>
        </p:txBody>
      </p:sp>
      <p:pic>
        <p:nvPicPr>
          <p:cNvPr id="3082" name="Picture 10" descr="MPj01787930000[1]"/>
          <p:cNvPicPr>
            <a:picLocks noGrp="1" noChangeAspect="1" noChangeArrowheads="1"/>
          </p:cNvPicPr>
          <p:nvPr>
            <p:ph sz="half" idx="2"/>
          </p:nvPr>
        </p:nvPicPr>
        <p:blipFill>
          <a:blip r:embed="rId2"/>
          <a:srcRect/>
          <a:stretch>
            <a:fillRect/>
          </a:stretch>
        </p:blipFill>
        <p:spPr>
          <a:xfrm>
            <a:off x="5076825" y="765175"/>
            <a:ext cx="3598863" cy="5184775"/>
          </a:xfrm>
        </p:spPr>
      </p:pic>
      <p:sp>
        <p:nvSpPr>
          <p:cNvPr id="4" name="3 Slayt Numarası Yer Tutucusu"/>
          <p:cNvSpPr>
            <a:spLocks noGrp="1"/>
          </p:cNvSpPr>
          <p:nvPr>
            <p:ph type="sldNum" sz="quarter" idx="12"/>
          </p:nvPr>
        </p:nvSpPr>
        <p:spPr/>
        <p:txBody>
          <a:bodyPr/>
          <a:lstStyle/>
          <a:p>
            <a:fld id="{155F72DD-31BF-4E49-8D74-DCF9D91997B6}" type="slidenum">
              <a:rPr lang="tr-TR" smtClean="0"/>
              <a:pPr/>
              <a:t>3</a:t>
            </a:fld>
            <a:endParaRPr lang="tr-TR"/>
          </a:p>
        </p:txBody>
      </p:sp>
    </p:spTree>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tr-TR" sz="5400" b="0"/>
              <a:t/>
            </a:r>
            <a:br>
              <a:rPr lang="tr-TR" sz="5400" b="0"/>
            </a:br>
            <a:r>
              <a:rPr lang="tr-TR" sz="5400" b="0"/>
              <a:t>UNUTMAYIN Kİ !</a:t>
            </a:r>
            <a:br>
              <a:rPr lang="tr-TR" sz="5400" b="0"/>
            </a:br>
            <a:endParaRPr lang="tr-TR" sz="5400" b="0"/>
          </a:p>
        </p:txBody>
      </p:sp>
      <p:sp>
        <p:nvSpPr>
          <p:cNvPr id="20484" name="Rectangle 4"/>
          <p:cNvSpPr>
            <a:spLocks noGrp="1" noChangeArrowheads="1"/>
          </p:cNvSpPr>
          <p:nvPr>
            <p:ph idx="1"/>
          </p:nvPr>
        </p:nvSpPr>
        <p:spPr>
          <a:solidFill>
            <a:srgbClr val="FFFFD9"/>
          </a:solidFill>
          <a:ln w="76200">
            <a:solidFill>
              <a:srgbClr val="FF0000"/>
            </a:solidFill>
          </a:ln>
        </p:spPr>
        <p:txBody>
          <a:bodyPr/>
          <a:lstStyle/>
          <a:p>
            <a:pPr algn="ctr"/>
            <a:endParaRPr lang="tr-TR" sz="4800" b="1"/>
          </a:p>
          <a:p>
            <a:pPr algn="ctr"/>
            <a:r>
              <a:rPr lang="tr-TR" sz="4800" b="1">
                <a:solidFill>
                  <a:srgbClr val="000000"/>
                </a:solidFill>
                <a:effectLst>
                  <a:outerShdw blurRad="38100" dist="38100" dir="2700000" algn="tl">
                    <a:srgbClr val="FFFFFF"/>
                  </a:outerShdw>
                </a:effectLst>
              </a:rPr>
              <a:t>SINAVDA BAŞARILI OLANLAR OLACAĞI GİBİ BAŞARISIZ OLANLARDA OLACAKTIR</a:t>
            </a:r>
            <a:r>
              <a:rPr lang="tr-TR" sz="4800" b="1"/>
              <a:t>.</a:t>
            </a:r>
          </a:p>
        </p:txBody>
      </p:sp>
      <p:sp>
        <p:nvSpPr>
          <p:cNvPr id="4" name="3 Slayt Numarası Yer Tutucusu"/>
          <p:cNvSpPr>
            <a:spLocks noGrp="1"/>
          </p:cNvSpPr>
          <p:nvPr>
            <p:ph type="sldNum" sz="quarter" idx="12"/>
          </p:nvPr>
        </p:nvSpPr>
        <p:spPr/>
        <p:txBody>
          <a:bodyPr/>
          <a:lstStyle/>
          <a:p>
            <a:fld id="{808B4FED-0351-4B2E-8264-E46AFA1685A5}" type="slidenum">
              <a:rPr lang="tr-TR" smtClean="0"/>
              <a:pPr/>
              <a:t>30</a:t>
            </a:fld>
            <a:endParaRPr lang="tr-TR"/>
          </a:p>
        </p:txBody>
      </p:sp>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7813"/>
            <a:ext cx="8229600" cy="712787"/>
          </a:xfrm>
        </p:spPr>
        <p:txBody>
          <a:bodyPr/>
          <a:lstStyle/>
          <a:p>
            <a:r>
              <a:rPr lang="tr-TR" sz="4000" dirty="0"/>
              <a:t>SINAV KAYGISI</a:t>
            </a:r>
          </a:p>
        </p:txBody>
      </p:sp>
      <p:sp>
        <p:nvSpPr>
          <p:cNvPr id="4099" name="Rectangle 3"/>
          <p:cNvSpPr>
            <a:spLocks noGrp="1" noChangeArrowheads="1"/>
          </p:cNvSpPr>
          <p:nvPr>
            <p:ph type="body" sz="half" idx="1"/>
          </p:nvPr>
        </p:nvSpPr>
        <p:spPr>
          <a:xfrm>
            <a:off x="428596" y="928670"/>
            <a:ext cx="4905404" cy="5624530"/>
          </a:xfrm>
        </p:spPr>
        <p:txBody>
          <a:bodyPr>
            <a:normAutofit fontScale="92500" lnSpcReduction="10000"/>
          </a:bodyPr>
          <a:lstStyle/>
          <a:p>
            <a:pPr>
              <a:lnSpc>
                <a:spcPct val="80000"/>
              </a:lnSpc>
            </a:pPr>
            <a:r>
              <a:rPr lang="tr-TR" sz="4000" dirty="0"/>
              <a:t>Sınav öncesinde öğrenilen bilgilerin sınav sırasında açığa çıkarılmasına engel olan ve öğrencinin sınav anında potansiyelini tam olarak kullanmasını engelleyip başarıyı düşüren yoğun kaygı durumudur</a:t>
            </a:r>
            <a:r>
              <a:rPr lang="tr-TR" sz="1600" dirty="0"/>
              <a:t>.  </a:t>
            </a:r>
          </a:p>
        </p:txBody>
      </p:sp>
      <p:pic>
        <p:nvPicPr>
          <p:cNvPr id="4101" name="Picture 5" descr="MCj02825700000[1]"/>
          <p:cNvPicPr>
            <a:picLocks noGrp="1" noChangeAspect="1" noChangeArrowheads="1"/>
          </p:cNvPicPr>
          <p:nvPr>
            <p:ph sz="half" idx="2"/>
          </p:nvPr>
        </p:nvPicPr>
        <p:blipFill>
          <a:blip r:embed="rId2"/>
          <a:stretch>
            <a:fillRect/>
          </a:stretch>
        </p:blipFill>
        <p:spPr>
          <a:xfrm>
            <a:off x="5643570" y="1571612"/>
            <a:ext cx="2571768" cy="3929090"/>
          </a:xfrm>
        </p:spPr>
      </p:pic>
      <p:sp>
        <p:nvSpPr>
          <p:cNvPr id="5" name="4 Slayt Numarası Yer Tutucusu"/>
          <p:cNvSpPr>
            <a:spLocks noGrp="1"/>
          </p:cNvSpPr>
          <p:nvPr>
            <p:ph type="sldNum" sz="quarter" idx="12"/>
          </p:nvPr>
        </p:nvSpPr>
        <p:spPr/>
        <p:txBody>
          <a:bodyPr/>
          <a:lstStyle/>
          <a:p>
            <a:fld id="{155F72DD-31BF-4E49-8D74-DCF9D91997B6}" type="slidenum">
              <a:rPr lang="tr-TR" smtClean="0"/>
              <a:pPr/>
              <a:t>4</a:t>
            </a:fld>
            <a:endParaRPr lang="tr-TR"/>
          </a:p>
        </p:txBody>
      </p:sp>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noChangeArrowheads="1"/>
          </p:cNvSpPr>
          <p:nvPr>
            <p:ph type="body" idx="1"/>
          </p:nvPr>
        </p:nvSpPr>
        <p:spPr>
          <a:xfrm>
            <a:off x="468313" y="1916113"/>
            <a:ext cx="8229600" cy="3441713"/>
          </a:xfrm>
        </p:spPr>
        <p:txBody>
          <a:bodyPr/>
          <a:lstStyle/>
          <a:p>
            <a:pPr>
              <a:buFontTx/>
              <a:buNone/>
            </a:pPr>
            <a:r>
              <a:rPr lang="tr-TR" dirty="0"/>
              <a:t>		Öğrencinin belli nedenlerin etkisi ile sınav öncesinde öğrendiği bilgiyi sınav sırasında etkili bir biçimde kullanmasına engel olan ve başarısının düşmesine yol açan yoğun kaygıya </a:t>
            </a:r>
            <a:r>
              <a:rPr lang="tr-TR" dirty="0">
                <a:solidFill>
                  <a:srgbClr val="FF00FF"/>
                </a:solidFill>
              </a:rPr>
              <a:t>sınav kaygısı</a:t>
            </a:r>
            <a:r>
              <a:rPr lang="tr-TR" dirty="0"/>
              <a:t> denir. </a:t>
            </a:r>
          </a:p>
        </p:txBody>
      </p:sp>
      <p:sp>
        <p:nvSpPr>
          <p:cNvPr id="70662" name="WordArt 6"/>
          <p:cNvSpPr>
            <a:spLocks noChangeArrowheads="1" noChangeShapeType="1" noTextEdit="1"/>
          </p:cNvSpPr>
          <p:nvPr/>
        </p:nvSpPr>
        <p:spPr bwMode="auto">
          <a:xfrm>
            <a:off x="1042988" y="188913"/>
            <a:ext cx="7058025" cy="1368425"/>
          </a:xfrm>
          <a:prstGeom prst="rect">
            <a:avLst/>
          </a:prstGeom>
        </p:spPr>
        <p:txBody>
          <a:bodyPr wrap="none" fromWordArt="1">
            <a:prstTxWarp prst="textPlain">
              <a:avLst>
                <a:gd name="adj" fmla="val 49864"/>
              </a:avLst>
            </a:prstTxWarp>
          </a:bodyPr>
          <a:lstStyle/>
          <a:p>
            <a:pPr algn="ctr"/>
            <a:r>
              <a:rPr lang="tr-TR" sz="3200" kern="10" dirty="0">
                <a:ln w="9525">
                  <a:solidFill>
                    <a:srgbClr val="000000"/>
                  </a:solidFill>
                  <a:round/>
                  <a:headEnd/>
                  <a:tailEnd/>
                </a:ln>
                <a:solidFill>
                  <a:schemeClr val="accent2"/>
                </a:solidFill>
                <a:latin typeface="Arial Black"/>
              </a:rPr>
              <a:t>SINAV KAYGISI </a:t>
            </a:r>
          </a:p>
        </p:txBody>
      </p:sp>
      <p:sp>
        <p:nvSpPr>
          <p:cNvPr id="4" name="3 Slayt Numarası Yer Tutucusu"/>
          <p:cNvSpPr>
            <a:spLocks noGrp="1"/>
          </p:cNvSpPr>
          <p:nvPr>
            <p:ph type="sldNum" sz="quarter" idx="12"/>
          </p:nvPr>
        </p:nvSpPr>
        <p:spPr/>
        <p:txBody>
          <a:bodyPr/>
          <a:lstStyle/>
          <a:p>
            <a:fld id="{808B4FED-0351-4B2E-8264-E46AFA1685A5}" type="slidenum">
              <a:rPr lang="tr-TR" smtClean="0"/>
              <a:pPr/>
              <a:t>5</a:t>
            </a:fld>
            <a:endParaRPr lang="tr-TR"/>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tr-TR"/>
              <a:t>KAYGININ SEBEPLERİ</a:t>
            </a:r>
          </a:p>
        </p:txBody>
      </p:sp>
      <p:sp>
        <p:nvSpPr>
          <p:cNvPr id="5123" name="Rectangle 3"/>
          <p:cNvSpPr>
            <a:spLocks noGrp="1" noChangeArrowheads="1"/>
          </p:cNvSpPr>
          <p:nvPr>
            <p:ph idx="1"/>
          </p:nvPr>
        </p:nvSpPr>
        <p:spPr/>
        <p:txBody>
          <a:bodyPr/>
          <a:lstStyle/>
          <a:p>
            <a:pPr>
              <a:buFont typeface="Wingdings" pitchFamily="2" charset="2"/>
              <a:buNone/>
            </a:pPr>
            <a:r>
              <a:rPr lang="tr-TR" b="1">
                <a:solidFill>
                  <a:srgbClr val="FFFFFF"/>
                </a:solidFill>
                <a:latin typeface="Tahoma" pitchFamily="34" charset="0"/>
              </a:rPr>
              <a:t>1-YÜKSEK BEKLENTİLER</a:t>
            </a:r>
          </a:p>
          <a:p>
            <a:pPr>
              <a:buFont typeface="Wingdings" pitchFamily="2" charset="2"/>
              <a:buNone/>
            </a:pPr>
            <a:r>
              <a:rPr lang="tr-TR" b="1">
                <a:solidFill>
                  <a:srgbClr val="FFFFFF"/>
                </a:solidFill>
                <a:latin typeface="Tahoma" pitchFamily="34" charset="0"/>
              </a:rPr>
              <a:t>2-SINAV HAZIRLIĞININ YETERLİ DÜZEYDE OLMAMASI </a:t>
            </a:r>
          </a:p>
          <a:p>
            <a:pPr>
              <a:buFont typeface="Wingdings" pitchFamily="2" charset="2"/>
              <a:buNone/>
            </a:pPr>
            <a:r>
              <a:rPr lang="tr-TR" b="1">
                <a:solidFill>
                  <a:srgbClr val="FFFFFF"/>
                </a:solidFill>
                <a:latin typeface="Tahoma" pitchFamily="34" charset="0"/>
              </a:rPr>
              <a:t>3-OLUMSUZ DÜŞÜNCELER</a:t>
            </a:r>
          </a:p>
          <a:p>
            <a:pPr>
              <a:buFont typeface="Wingdings" pitchFamily="2" charset="2"/>
              <a:buNone/>
            </a:pPr>
            <a:r>
              <a:rPr lang="tr-TR" b="1">
                <a:solidFill>
                  <a:srgbClr val="FFFFFF"/>
                </a:solidFill>
                <a:latin typeface="Tahoma" pitchFamily="34" charset="0"/>
              </a:rPr>
              <a:t>4-YAŞANMIŞ BAŞARISIZLIKLAR</a:t>
            </a:r>
          </a:p>
          <a:p>
            <a:pPr>
              <a:buFont typeface="Wingdings" pitchFamily="2" charset="2"/>
              <a:buNone/>
            </a:pPr>
            <a:r>
              <a:rPr lang="tr-TR" sz="4000">
                <a:solidFill>
                  <a:srgbClr val="FFFFFF"/>
                </a:solidFill>
                <a:latin typeface="Tahoma" pitchFamily="34" charset="0"/>
              </a:rPr>
              <a:t>…</a:t>
            </a:r>
            <a:r>
              <a:rPr lang="tr-TR" sz="3800">
                <a:solidFill>
                  <a:srgbClr val="FFFFFF"/>
                </a:solidFill>
                <a:latin typeface="Tahoma" pitchFamily="34" charset="0"/>
              </a:rPr>
              <a:t>gibi etmenler kaygıya davetiye çıkarmaktadırlar</a:t>
            </a:r>
          </a:p>
        </p:txBody>
      </p:sp>
      <p:sp>
        <p:nvSpPr>
          <p:cNvPr id="4" name="3 Slayt Numarası Yer Tutucusu"/>
          <p:cNvSpPr>
            <a:spLocks noGrp="1"/>
          </p:cNvSpPr>
          <p:nvPr>
            <p:ph type="sldNum" sz="quarter" idx="12"/>
          </p:nvPr>
        </p:nvSpPr>
        <p:spPr/>
        <p:txBody>
          <a:bodyPr/>
          <a:lstStyle/>
          <a:p>
            <a:fld id="{808B4FED-0351-4B2E-8264-E46AFA1685A5}" type="slidenum">
              <a:rPr lang="tr-TR" smtClean="0"/>
              <a:pPr/>
              <a:t>6</a:t>
            </a:fld>
            <a:endParaRPr lang="tr-TR"/>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7813"/>
            <a:ext cx="8229600" cy="922337"/>
          </a:xfrm>
        </p:spPr>
        <p:txBody>
          <a:bodyPr/>
          <a:lstStyle/>
          <a:p>
            <a:r>
              <a:rPr lang="tr-TR" b="0">
                <a:solidFill>
                  <a:srgbClr val="FFFF99"/>
                </a:solidFill>
              </a:rPr>
              <a:t>1- YÜKSEK BEKLENTİLER</a:t>
            </a:r>
          </a:p>
        </p:txBody>
      </p:sp>
      <p:sp>
        <p:nvSpPr>
          <p:cNvPr id="6147" name="Rectangle 3"/>
          <p:cNvSpPr>
            <a:spLocks noGrp="1" noChangeArrowheads="1"/>
          </p:cNvSpPr>
          <p:nvPr>
            <p:ph idx="1"/>
          </p:nvPr>
        </p:nvSpPr>
        <p:spPr>
          <a:xfrm>
            <a:off x="539750" y="1628775"/>
            <a:ext cx="8229600" cy="4924425"/>
          </a:xfrm>
        </p:spPr>
        <p:txBody>
          <a:bodyPr/>
          <a:lstStyle/>
          <a:p>
            <a:r>
              <a:rPr lang="tr-TR" b="1">
                <a:solidFill>
                  <a:srgbClr val="99FF99"/>
                </a:solidFill>
              </a:rPr>
              <a:t>A- ÇEVRENİN BEKLENTİLERİ</a:t>
            </a:r>
          </a:p>
        </p:txBody>
      </p:sp>
      <p:sp>
        <p:nvSpPr>
          <p:cNvPr id="6148" name="Rectangle 4"/>
          <p:cNvSpPr>
            <a:spLocks noChangeArrowheads="1"/>
          </p:cNvSpPr>
          <p:nvPr/>
        </p:nvSpPr>
        <p:spPr bwMode="auto">
          <a:xfrm>
            <a:off x="611188" y="2565400"/>
            <a:ext cx="7561262" cy="3416320"/>
          </a:xfrm>
          <a:prstGeom prst="rect">
            <a:avLst/>
          </a:prstGeom>
          <a:noFill/>
          <a:ln w="9525">
            <a:noFill/>
            <a:miter lim="800000"/>
            <a:headEnd/>
            <a:tailEnd/>
          </a:ln>
          <a:effectLst/>
        </p:spPr>
        <p:txBody>
          <a:bodyPr>
            <a:spAutoFit/>
          </a:bodyPr>
          <a:lstStyle/>
          <a:p>
            <a:r>
              <a:rPr lang="tr-TR" sz="2400" b="1" dirty="0">
                <a:effectLst>
                  <a:outerShdw blurRad="38100" dist="38100" dir="2700000" algn="tl">
                    <a:srgbClr val="000000"/>
                  </a:outerShdw>
                </a:effectLst>
                <a:latin typeface="Arial" charset="0"/>
              </a:rPr>
              <a:t>Öğrencinin akademik başarısının üzerinde bir başarı beklenmesi YA DA başkalarının başarısıyla </a:t>
            </a:r>
            <a:r>
              <a:rPr lang="tr-TR" sz="2400" b="1" dirty="0" smtClean="0">
                <a:effectLst>
                  <a:outerShdw blurRad="38100" dist="38100" dir="2700000" algn="tl">
                    <a:srgbClr val="000000"/>
                  </a:outerShdw>
                </a:effectLst>
                <a:latin typeface="Arial" charset="0"/>
              </a:rPr>
              <a:t>kıyaslanması.Duygu </a:t>
            </a:r>
            <a:r>
              <a:rPr lang="tr-TR" sz="2400" b="1" dirty="0">
                <a:effectLst>
                  <a:outerShdw blurRad="38100" dist="38100" dir="2700000" algn="tl">
                    <a:srgbClr val="000000"/>
                  </a:outerShdw>
                </a:effectLst>
                <a:latin typeface="Arial" charset="0"/>
              </a:rPr>
              <a:t>sömürüsü yapılması.</a:t>
            </a:r>
          </a:p>
          <a:p>
            <a:r>
              <a:rPr lang="tr-TR" sz="2400" b="1" dirty="0" smtClean="0">
                <a:solidFill>
                  <a:srgbClr val="99FF99"/>
                </a:solidFill>
                <a:effectLst>
                  <a:outerShdw blurRad="38100" dist="38100" dir="2700000" algn="tl">
                    <a:srgbClr val="000000"/>
                  </a:outerShdw>
                </a:effectLst>
                <a:latin typeface="Arial" charset="0"/>
              </a:rPr>
              <a:t>Örneğin</a:t>
            </a:r>
            <a:r>
              <a:rPr lang="tr-TR" sz="2400" b="1" dirty="0">
                <a:solidFill>
                  <a:srgbClr val="99FF99"/>
                </a:solidFill>
                <a:effectLst>
                  <a:outerShdw blurRad="38100" dist="38100" dir="2700000" algn="tl">
                    <a:srgbClr val="000000"/>
                  </a:outerShdw>
                </a:effectLst>
                <a:latin typeface="Arial" charset="0"/>
              </a:rPr>
              <a:t>;</a:t>
            </a:r>
          </a:p>
          <a:p>
            <a:r>
              <a:rPr lang="tr-TR" sz="2400" dirty="0" smtClean="0">
                <a:solidFill>
                  <a:srgbClr val="99FF99"/>
                </a:solidFill>
                <a:effectLst>
                  <a:outerShdw blurRad="38100" dist="38100" dir="2700000" algn="tl">
                    <a:srgbClr val="000000"/>
                  </a:outerShdw>
                </a:effectLst>
                <a:latin typeface="Arial" charset="0"/>
              </a:rPr>
              <a:t>Aile</a:t>
            </a:r>
            <a:r>
              <a:rPr lang="tr-TR" sz="2400" b="1" dirty="0" smtClean="0">
                <a:effectLst>
                  <a:outerShdw blurRad="38100" dist="38100" dir="2700000" algn="tl">
                    <a:srgbClr val="000000"/>
                  </a:outerShdw>
                </a:effectLst>
                <a:latin typeface="Arial" charset="0"/>
              </a:rPr>
              <a:t> </a:t>
            </a:r>
            <a:r>
              <a:rPr lang="tr-TR" sz="2400" b="1" dirty="0">
                <a:effectLst>
                  <a:outerShdw blurRad="38100" dist="38100" dir="2700000" algn="tl">
                    <a:srgbClr val="000000"/>
                  </a:outerShdw>
                </a:effectLst>
                <a:latin typeface="Arial" charset="0"/>
              </a:rPr>
              <a:t>: Senin için çok büyük fedakarlıklar yaptık. </a:t>
            </a:r>
            <a:r>
              <a:rPr lang="tr-TR" sz="2400" b="1" dirty="0" smtClean="0">
                <a:effectLst>
                  <a:outerShdw blurRad="38100" dist="38100" dir="2700000" algn="tl">
                    <a:srgbClr val="000000"/>
                  </a:outerShdw>
                </a:effectLst>
                <a:latin typeface="Arial" charset="0"/>
              </a:rPr>
              <a:t> Dershanelere </a:t>
            </a:r>
            <a:r>
              <a:rPr lang="tr-TR" sz="2400" b="1" dirty="0">
                <a:effectLst>
                  <a:outerShdw blurRad="38100" dist="38100" dir="2700000" algn="tl">
                    <a:srgbClr val="000000"/>
                  </a:outerShdw>
                </a:effectLst>
                <a:latin typeface="Arial" charset="0"/>
              </a:rPr>
              <a:t>gönderdik,  özel hocalar tuttuk… vb.</a:t>
            </a:r>
          </a:p>
          <a:p>
            <a:r>
              <a:rPr lang="tr-TR" sz="2400" dirty="0" smtClean="0">
                <a:solidFill>
                  <a:srgbClr val="99FF99"/>
                </a:solidFill>
                <a:effectLst>
                  <a:outerShdw blurRad="38100" dist="38100" dir="2700000" algn="tl">
                    <a:srgbClr val="000000"/>
                  </a:outerShdw>
                </a:effectLst>
                <a:latin typeface="Arial" charset="0"/>
              </a:rPr>
              <a:t>Öğrenci</a:t>
            </a:r>
            <a:r>
              <a:rPr lang="tr-TR" sz="2400" dirty="0" smtClean="0">
                <a:effectLst>
                  <a:outerShdw blurRad="38100" dist="38100" dir="2700000" algn="tl">
                    <a:srgbClr val="000000"/>
                  </a:outerShdw>
                </a:effectLst>
                <a:latin typeface="Arial" charset="0"/>
              </a:rPr>
              <a:t> </a:t>
            </a:r>
            <a:r>
              <a:rPr lang="tr-TR" sz="2400" b="1" dirty="0">
                <a:effectLst>
                  <a:outerShdw blurRad="38100" dist="38100" dir="2700000" algn="tl">
                    <a:srgbClr val="000000"/>
                  </a:outerShdw>
                </a:effectLst>
                <a:latin typeface="Arial" charset="0"/>
              </a:rPr>
              <a:t>:“Ailem benim için çok büyük fedakarlıklar yaptı, kazanamazsam onları hayal kırıklığına uğratırım”</a:t>
            </a:r>
          </a:p>
        </p:txBody>
      </p:sp>
      <p:sp>
        <p:nvSpPr>
          <p:cNvPr id="5" name="4 Slayt Numarası Yer Tutucusu"/>
          <p:cNvSpPr>
            <a:spLocks noGrp="1"/>
          </p:cNvSpPr>
          <p:nvPr>
            <p:ph type="sldNum" sz="quarter" idx="12"/>
          </p:nvPr>
        </p:nvSpPr>
        <p:spPr/>
        <p:txBody>
          <a:bodyPr/>
          <a:lstStyle/>
          <a:p>
            <a:fld id="{808B4FED-0351-4B2E-8264-E46AFA1685A5}" type="slidenum">
              <a:rPr lang="tr-TR" smtClean="0"/>
              <a:pPr/>
              <a:t>7</a:t>
            </a:fld>
            <a:endParaRPr lang="tr-TR"/>
          </a:p>
        </p:txBody>
      </p:sp>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tr-TR" b="0"/>
              <a:t>B- KENDİ BEKLENTİLERİ</a:t>
            </a:r>
          </a:p>
        </p:txBody>
      </p:sp>
      <p:sp>
        <p:nvSpPr>
          <p:cNvPr id="7171" name="Rectangle 3"/>
          <p:cNvSpPr>
            <a:spLocks noGrp="1" noChangeArrowheads="1"/>
          </p:cNvSpPr>
          <p:nvPr>
            <p:ph idx="1"/>
          </p:nvPr>
        </p:nvSpPr>
        <p:spPr/>
        <p:txBody>
          <a:bodyPr/>
          <a:lstStyle/>
          <a:p>
            <a:pPr>
              <a:buClr>
                <a:srgbClr val="FF0000"/>
              </a:buClr>
              <a:buFont typeface="Wingdings" pitchFamily="2" charset="2"/>
              <a:buChar char="Ø"/>
            </a:pPr>
            <a:r>
              <a:rPr lang="tr-TR" sz="2800" b="1">
                <a:latin typeface="Tahoma" pitchFamily="34" charset="0"/>
              </a:rPr>
              <a:t>Akademik başarısı yüksek öğrencilerin</a:t>
            </a:r>
          </a:p>
          <a:p>
            <a:pPr>
              <a:buClr>
                <a:srgbClr val="FF0000"/>
              </a:buClr>
              <a:buFont typeface="Wingdings" pitchFamily="2" charset="2"/>
              <a:buNone/>
            </a:pPr>
            <a:r>
              <a:rPr lang="tr-TR" sz="2800" b="1">
                <a:latin typeface="Tahoma" pitchFamily="34" charset="0"/>
              </a:rPr>
              <a:t>beklentilerinin yüksek olması.</a:t>
            </a:r>
          </a:p>
          <a:p>
            <a:pPr>
              <a:buClr>
                <a:srgbClr val="FF0000"/>
              </a:buClr>
              <a:buFont typeface="Wingdings" pitchFamily="2" charset="2"/>
              <a:buChar char="Ø"/>
            </a:pPr>
            <a:r>
              <a:rPr lang="tr-TR" sz="2800" b="1">
                <a:latin typeface="Tahoma" pitchFamily="34" charset="0"/>
              </a:rPr>
              <a:t> Sınavı kişiliği ölçen bir test olarak</a:t>
            </a:r>
          </a:p>
          <a:p>
            <a:pPr>
              <a:buClr>
                <a:srgbClr val="FF0000"/>
              </a:buClr>
              <a:buFont typeface="Wingdings" pitchFamily="2" charset="2"/>
              <a:buNone/>
            </a:pPr>
            <a:r>
              <a:rPr lang="tr-TR" sz="2800" b="1">
                <a:latin typeface="Tahoma" pitchFamily="34" charset="0"/>
              </a:rPr>
              <a:t>görmesi , başarısız olduğu taktirde</a:t>
            </a:r>
          </a:p>
          <a:p>
            <a:pPr>
              <a:buClr>
                <a:srgbClr val="FF0000"/>
              </a:buClr>
              <a:buFont typeface="Wingdings" pitchFamily="2" charset="2"/>
              <a:buNone/>
            </a:pPr>
            <a:r>
              <a:rPr lang="tr-TR" sz="2800" b="1">
                <a:latin typeface="Tahoma" pitchFamily="34" charset="0"/>
              </a:rPr>
              <a:t>aşağılık duygusuna kapılması ;</a:t>
            </a:r>
          </a:p>
          <a:p>
            <a:pPr algn="ctr">
              <a:buFont typeface="Wingdings" pitchFamily="2" charset="2"/>
              <a:buNone/>
            </a:pPr>
            <a:r>
              <a:rPr lang="tr-TR" sz="2800" b="1">
                <a:solidFill>
                  <a:srgbClr val="FFFF99"/>
                </a:solidFill>
                <a:latin typeface="Tahoma" pitchFamily="34" charset="0"/>
              </a:rPr>
              <a:t>Örneğin:</a:t>
            </a:r>
            <a:r>
              <a:rPr lang="tr-TR" sz="2800" b="1">
                <a:latin typeface="Tahoma" pitchFamily="34" charset="0"/>
              </a:rPr>
              <a:t> “Kazanamazsam mahvolurum,</a:t>
            </a:r>
          </a:p>
          <a:p>
            <a:pPr>
              <a:buFont typeface="Wingdings" pitchFamily="2" charset="2"/>
              <a:buNone/>
            </a:pPr>
            <a:r>
              <a:rPr lang="tr-TR" sz="2800" b="1">
                <a:latin typeface="Tahoma" pitchFamily="34" charset="0"/>
              </a:rPr>
              <a:t>beni …… kişiyle kıyaslarlar, küçük</a:t>
            </a:r>
          </a:p>
          <a:p>
            <a:pPr>
              <a:buFont typeface="Wingdings" pitchFamily="2" charset="2"/>
              <a:buNone/>
            </a:pPr>
            <a:r>
              <a:rPr lang="tr-TR" sz="2800" b="1">
                <a:latin typeface="Tahoma" pitchFamily="34" charset="0"/>
              </a:rPr>
              <a:t>düşerim, değerim düşer”</a:t>
            </a:r>
          </a:p>
          <a:p>
            <a:endParaRPr lang="tr-TR" sz="2800"/>
          </a:p>
        </p:txBody>
      </p:sp>
      <p:sp>
        <p:nvSpPr>
          <p:cNvPr id="4" name="3 Slayt Numarası Yer Tutucusu"/>
          <p:cNvSpPr>
            <a:spLocks noGrp="1"/>
          </p:cNvSpPr>
          <p:nvPr>
            <p:ph type="sldNum" sz="quarter" idx="12"/>
          </p:nvPr>
        </p:nvSpPr>
        <p:spPr/>
        <p:txBody>
          <a:bodyPr/>
          <a:lstStyle/>
          <a:p>
            <a:fld id="{808B4FED-0351-4B2E-8264-E46AFA1685A5}" type="slidenum">
              <a:rPr lang="tr-TR" smtClean="0"/>
              <a:pPr/>
              <a:t>8</a:t>
            </a:fld>
            <a:endParaRPr lang="tr-TR"/>
          </a:p>
        </p:txBody>
      </p:sp>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tr-TR" sz="3600" b="0">
                <a:solidFill>
                  <a:srgbClr val="66FFFF"/>
                </a:solidFill>
              </a:rPr>
              <a:t>2 - SINAV HAZIRLIĞININ YETERLİ </a:t>
            </a:r>
            <a:br>
              <a:rPr lang="tr-TR" sz="3600" b="0">
                <a:solidFill>
                  <a:srgbClr val="66FFFF"/>
                </a:solidFill>
              </a:rPr>
            </a:br>
            <a:r>
              <a:rPr lang="tr-TR" sz="3600" b="0">
                <a:solidFill>
                  <a:srgbClr val="66FFFF"/>
                </a:solidFill>
              </a:rPr>
              <a:t>DÜZEYDE OLMAMASI</a:t>
            </a:r>
          </a:p>
        </p:txBody>
      </p:sp>
      <p:sp>
        <p:nvSpPr>
          <p:cNvPr id="8195" name="Rectangle 3"/>
          <p:cNvSpPr>
            <a:spLocks noGrp="1" noChangeArrowheads="1"/>
          </p:cNvSpPr>
          <p:nvPr>
            <p:ph idx="1"/>
          </p:nvPr>
        </p:nvSpPr>
        <p:spPr>
          <a:xfrm>
            <a:off x="1000100" y="1643050"/>
            <a:ext cx="6786610" cy="4811758"/>
          </a:xfrm>
        </p:spPr>
        <p:txBody>
          <a:bodyPr>
            <a:normAutofit fontScale="92500" lnSpcReduction="10000"/>
          </a:bodyPr>
          <a:lstStyle/>
          <a:p>
            <a:pPr>
              <a:buFontTx/>
              <a:buChar char="-"/>
            </a:pPr>
            <a:r>
              <a:rPr lang="tr-TR" sz="4800" dirty="0">
                <a:solidFill>
                  <a:srgbClr val="99FF99"/>
                </a:solidFill>
              </a:rPr>
              <a:t>Konu eksikliklerinin olması </a:t>
            </a:r>
          </a:p>
          <a:p>
            <a:pPr>
              <a:buFontTx/>
              <a:buChar char="-"/>
            </a:pPr>
            <a:r>
              <a:rPr lang="tr-TR" sz="4800" dirty="0">
                <a:solidFill>
                  <a:srgbClr val="99FF99"/>
                </a:solidFill>
              </a:rPr>
              <a:t>Yeterince test ve soru çözmemiş olması </a:t>
            </a:r>
          </a:p>
          <a:p>
            <a:pPr>
              <a:buFontTx/>
              <a:buChar char="-"/>
            </a:pPr>
            <a:r>
              <a:rPr lang="tr-TR" sz="4800" dirty="0" smtClean="0">
                <a:solidFill>
                  <a:srgbClr val="99FF99"/>
                </a:solidFill>
              </a:rPr>
              <a:t>Yeterince deneme </a:t>
            </a:r>
            <a:r>
              <a:rPr lang="tr-TR" sz="4800" dirty="0">
                <a:solidFill>
                  <a:srgbClr val="99FF99"/>
                </a:solidFill>
              </a:rPr>
              <a:t>sınavlarına girmemiş olması</a:t>
            </a:r>
          </a:p>
        </p:txBody>
      </p:sp>
      <p:sp>
        <p:nvSpPr>
          <p:cNvPr id="4" name="3 Slayt Numarası Yer Tutucusu"/>
          <p:cNvSpPr>
            <a:spLocks noGrp="1"/>
          </p:cNvSpPr>
          <p:nvPr>
            <p:ph type="sldNum" sz="quarter" idx="12"/>
          </p:nvPr>
        </p:nvSpPr>
        <p:spPr/>
        <p:txBody>
          <a:bodyPr/>
          <a:lstStyle/>
          <a:p>
            <a:fld id="{808B4FED-0351-4B2E-8264-E46AFA1685A5}" type="slidenum">
              <a:rPr lang="tr-TR" smtClean="0"/>
              <a:pPr/>
              <a:t>9</a:t>
            </a:fld>
            <a:endParaRPr lang="tr-TR"/>
          </a:p>
        </p:txBody>
      </p:sp>
    </p:spTree>
  </p:cSld>
  <p:clrMapOvr>
    <a:masterClrMapping/>
  </p:clrMapOvr>
  <p:transition>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59</TotalTime>
  <Words>855</Words>
  <Application>Microsoft PowerPoint</Application>
  <PresentationFormat>Ekran Gösterisi (4:3)</PresentationFormat>
  <Paragraphs>174</Paragraphs>
  <Slides>30</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30</vt:i4>
      </vt:variant>
    </vt:vector>
  </HeadingPairs>
  <TitlesOfParts>
    <vt:vector size="33" baseType="lpstr">
      <vt:lpstr>Canlı</vt:lpstr>
      <vt:lpstr>Clip</vt:lpstr>
      <vt:lpstr>Klip</vt:lpstr>
      <vt:lpstr>Slayt 1</vt:lpstr>
      <vt:lpstr>   KAYGI</vt:lpstr>
      <vt:lpstr>Slayt 3</vt:lpstr>
      <vt:lpstr>SINAV KAYGISI</vt:lpstr>
      <vt:lpstr>Slayt 5</vt:lpstr>
      <vt:lpstr>KAYGININ SEBEPLERİ</vt:lpstr>
      <vt:lpstr>1- YÜKSEK BEKLENTİLER</vt:lpstr>
      <vt:lpstr>B- KENDİ BEKLENTİLERİ</vt:lpstr>
      <vt:lpstr>2 - SINAV HAZIRLIĞININ YETERLİ  DÜZEYDE OLMAMASI</vt:lpstr>
      <vt:lpstr>3-OLUMSUZ DÜŞÜNCELER</vt:lpstr>
      <vt:lpstr>4 -YAŞANMIŞ BAŞARISIZLIKLAR</vt:lpstr>
      <vt:lpstr>KAYGI SONUCU ORGANİZMADA  MEYDANA GELEN TEPKİLER             FİZİKSEL BELİRTİLER</vt:lpstr>
      <vt:lpstr>DUYGUSAL BELİRTİLER</vt:lpstr>
      <vt:lpstr>ZİHİNSEL BELİRTİLER</vt:lpstr>
      <vt:lpstr>Slayt 15</vt:lpstr>
      <vt:lpstr>SINAV KAYGISIYLA  BAŞAÇIKMA YOLLARI</vt:lpstr>
      <vt:lpstr>DÜŞÜNCE BİÇİMİNİ OLUMLU YÖNDE DEĞİŞTİRMEK</vt:lpstr>
      <vt:lpstr>   </vt:lpstr>
      <vt:lpstr>Slayt 19</vt:lpstr>
      <vt:lpstr>Slayt 20</vt:lpstr>
      <vt:lpstr>Slayt 21</vt:lpstr>
      <vt:lpstr>FİZİK EGZERSİZİ</vt:lpstr>
      <vt:lpstr>FİZİK EGZERSİZİ</vt:lpstr>
      <vt:lpstr>FİZİK EGZERSİZİ</vt:lpstr>
      <vt:lpstr>FİZİK EGZERSİZİ</vt:lpstr>
      <vt:lpstr>FİZİK EGZERSİZİ</vt:lpstr>
      <vt:lpstr>FİZİK EGZERSİZİ</vt:lpstr>
      <vt:lpstr>FİZİK EGZERSİZİ</vt:lpstr>
      <vt:lpstr>FİZİK EGZERSİZİ</vt:lpstr>
      <vt:lpstr> UNUTMAYIN Kİ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Hacıbektaş</dc:creator>
  <cp:lastModifiedBy>Hacıbektaş</cp:lastModifiedBy>
  <cp:revision>9</cp:revision>
  <dcterms:created xsi:type="dcterms:W3CDTF">2015-11-04T11:33:36Z</dcterms:created>
  <dcterms:modified xsi:type="dcterms:W3CDTF">2015-11-13T09:21:35Z</dcterms:modified>
</cp:coreProperties>
</file>